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319" r:id="rId3"/>
    <p:sldId id="320" r:id="rId4"/>
    <p:sldId id="258" r:id="rId5"/>
    <p:sldId id="259" r:id="rId6"/>
    <p:sldId id="313" r:id="rId7"/>
    <p:sldId id="279" r:id="rId8"/>
    <p:sldId id="314" r:id="rId9"/>
    <p:sldId id="267" r:id="rId10"/>
    <p:sldId id="268" r:id="rId11"/>
    <p:sldId id="269" r:id="rId12"/>
    <p:sldId id="285" r:id="rId13"/>
    <p:sldId id="297" r:id="rId14"/>
    <p:sldId id="321" r:id="rId15"/>
    <p:sldId id="316" r:id="rId16"/>
    <p:sldId id="270" r:id="rId17"/>
    <p:sldId id="272" r:id="rId18"/>
    <p:sldId id="315" r:id="rId19"/>
    <p:sldId id="273" r:id="rId20"/>
    <p:sldId id="274" r:id="rId21"/>
    <p:sldId id="275" r:id="rId22"/>
    <p:sldId id="322" r:id="rId23"/>
    <p:sldId id="276" r:id="rId24"/>
    <p:sldId id="271" r:id="rId25"/>
    <p:sldId id="317" r:id="rId26"/>
    <p:sldId id="278" r:id="rId27"/>
    <p:sldId id="280" r:id="rId28"/>
    <p:sldId id="281" r:id="rId29"/>
    <p:sldId id="283" r:id="rId30"/>
    <p:sldId id="284" r:id="rId31"/>
    <p:sldId id="286" r:id="rId32"/>
    <p:sldId id="323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77" r:id="rId42"/>
    <p:sldId id="296" r:id="rId43"/>
    <p:sldId id="301" r:id="rId44"/>
    <p:sldId id="298" r:id="rId45"/>
    <p:sldId id="299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8" r:id="rId57"/>
    <p:sldId id="312" r:id="rId5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F799D-6AB0-43A5-8CA8-15A36E13C67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358057F-CE44-42A1-B633-6EEB0199508E}">
      <dgm:prSet phldrT="[Texto]"/>
      <dgm:spPr/>
      <dgm:t>
        <a:bodyPr/>
        <a:lstStyle/>
        <a:p>
          <a:r>
            <a:rPr lang="pt-BR" dirty="0" smtClean="0"/>
            <a:t>Vantagens </a:t>
          </a:r>
          <a:endParaRPr lang="pt-BR" dirty="0"/>
        </a:p>
      </dgm:t>
    </dgm:pt>
    <dgm:pt modelId="{FAEE7A9F-D8EC-4952-8425-247E0ECBD810}" type="parTrans" cxnId="{BC7E95EA-106C-4175-93F8-25BD46DE0D6D}">
      <dgm:prSet/>
      <dgm:spPr/>
      <dgm:t>
        <a:bodyPr/>
        <a:lstStyle/>
        <a:p>
          <a:endParaRPr lang="pt-BR"/>
        </a:p>
      </dgm:t>
    </dgm:pt>
    <dgm:pt modelId="{B3B78867-EA3C-4540-9E4C-5B530F02B610}" type="sibTrans" cxnId="{BC7E95EA-106C-4175-93F8-25BD46DE0D6D}">
      <dgm:prSet/>
      <dgm:spPr/>
      <dgm:t>
        <a:bodyPr/>
        <a:lstStyle/>
        <a:p>
          <a:endParaRPr lang="pt-BR"/>
        </a:p>
      </dgm:t>
    </dgm:pt>
    <dgm:pt modelId="{01F95C9F-5ABB-436E-9965-E4B5778103B7}">
      <dgm:prSet phldrT="[Texto]"/>
      <dgm:spPr/>
      <dgm:t>
        <a:bodyPr/>
        <a:lstStyle/>
        <a:p>
          <a:r>
            <a:rPr lang="pt-BR" dirty="0" smtClean="0"/>
            <a:t>Desvantagem</a:t>
          </a:r>
          <a:endParaRPr lang="pt-BR" dirty="0"/>
        </a:p>
      </dgm:t>
    </dgm:pt>
    <dgm:pt modelId="{74A96FFA-4E92-42D9-A9D6-84E7232F75BF}" type="parTrans" cxnId="{CABE9D62-D7F0-4806-BA9A-6BAD62690522}">
      <dgm:prSet/>
      <dgm:spPr/>
      <dgm:t>
        <a:bodyPr/>
        <a:lstStyle/>
        <a:p>
          <a:endParaRPr lang="pt-BR"/>
        </a:p>
      </dgm:t>
    </dgm:pt>
    <dgm:pt modelId="{33F40BBE-DA84-4BCD-8296-E1EED7BA2D2A}" type="sibTrans" cxnId="{CABE9D62-D7F0-4806-BA9A-6BAD62690522}">
      <dgm:prSet/>
      <dgm:spPr/>
      <dgm:t>
        <a:bodyPr/>
        <a:lstStyle/>
        <a:p>
          <a:endParaRPr lang="pt-BR"/>
        </a:p>
      </dgm:t>
    </dgm:pt>
    <dgm:pt modelId="{94623235-0AE1-4A15-9826-8479F60487DB}" type="pres">
      <dgm:prSet presAssocID="{19DF799D-6AB0-43A5-8CA8-15A36E13C6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C14AE5-158B-4365-A1E0-707B77F0BC79}" type="pres">
      <dgm:prSet presAssocID="{0358057F-CE44-42A1-B633-6EEB0199508E}" presName="root1" presStyleCnt="0"/>
      <dgm:spPr/>
    </dgm:pt>
    <dgm:pt modelId="{11B77119-5540-4D5E-8629-4F5FC32FE827}" type="pres">
      <dgm:prSet presAssocID="{0358057F-CE44-42A1-B633-6EEB019950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5C6162-7B4C-4C0F-8D40-E70B5C6F2FC4}" type="pres">
      <dgm:prSet presAssocID="{0358057F-CE44-42A1-B633-6EEB0199508E}" presName="level2hierChild" presStyleCnt="0"/>
      <dgm:spPr/>
    </dgm:pt>
    <dgm:pt modelId="{E9459B8C-6DDE-4C83-B70B-A956B282C7C3}" type="pres">
      <dgm:prSet presAssocID="{74A96FFA-4E92-42D9-A9D6-84E7232F75BF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58DED087-3396-4B94-88A0-5AA9703125DA}" type="pres">
      <dgm:prSet presAssocID="{74A96FFA-4E92-42D9-A9D6-84E7232F75BF}" presName="connTx" presStyleLbl="parChTrans1D2" presStyleIdx="0" presStyleCnt="1"/>
      <dgm:spPr/>
      <dgm:t>
        <a:bodyPr/>
        <a:lstStyle/>
        <a:p>
          <a:endParaRPr lang="pt-BR"/>
        </a:p>
      </dgm:t>
    </dgm:pt>
    <dgm:pt modelId="{1A39BEA8-540A-4F17-99A5-54FCA7AF6758}" type="pres">
      <dgm:prSet presAssocID="{01F95C9F-5ABB-436E-9965-E4B5778103B7}" presName="root2" presStyleCnt="0"/>
      <dgm:spPr/>
    </dgm:pt>
    <dgm:pt modelId="{9544F268-498D-4A4E-86BB-3612821D0CE7}" type="pres">
      <dgm:prSet presAssocID="{01F95C9F-5ABB-436E-9965-E4B5778103B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755A75-180D-4726-8C25-B2BF9A7A3372}" type="pres">
      <dgm:prSet presAssocID="{01F95C9F-5ABB-436E-9965-E4B5778103B7}" presName="level3hierChild" presStyleCnt="0"/>
      <dgm:spPr/>
    </dgm:pt>
  </dgm:ptLst>
  <dgm:cxnLst>
    <dgm:cxn modelId="{E40ED838-5C79-426B-9411-B44CACE56C2A}" type="presOf" srcId="{0358057F-CE44-42A1-B633-6EEB0199508E}" destId="{11B77119-5540-4D5E-8629-4F5FC32FE827}" srcOrd="0" destOrd="0" presId="urn:microsoft.com/office/officeart/2005/8/layout/hierarchy2"/>
    <dgm:cxn modelId="{FBA988DF-C43E-4835-8BE6-BA9F40689E29}" type="presOf" srcId="{19DF799D-6AB0-43A5-8CA8-15A36E13C67A}" destId="{94623235-0AE1-4A15-9826-8479F60487DB}" srcOrd="0" destOrd="0" presId="urn:microsoft.com/office/officeart/2005/8/layout/hierarchy2"/>
    <dgm:cxn modelId="{71490457-74D8-41EF-9C46-F6794AF79B0D}" type="presOf" srcId="{74A96FFA-4E92-42D9-A9D6-84E7232F75BF}" destId="{E9459B8C-6DDE-4C83-B70B-A956B282C7C3}" srcOrd="0" destOrd="0" presId="urn:microsoft.com/office/officeart/2005/8/layout/hierarchy2"/>
    <dgm:cxn modelId="{CABE9D62-D7F0-4806-BA9A-6BAD62690522}" srcId="{0358057F-CE44-42A1-B633-6EEB0199508E}" destId="{01F95C9F-5ABB-436E-9965-E4B5778103B7}" srcOrd="0" destOrd="0" parTransId="{74A96FFA-4E92-42D9-A9D6-84E7232F75BF}" sibTransId="{33F40BBE-DA84-4BCD-8296-E1EED7BA2D2A}"/>
    <dgm:cxn modelId="{DDCD45EE-A23C-427D-8EF5-3F04236E1424}" type="presOf" srcId="{74A96FFA-4E92-42D9-A9D6-84E7232F75BF}" destId="{58DED087-3396-4B94-88A0-5AA9703125DA}" srcOrd="1" destOrd="0" presId="urn:microsoft.com/office/officeart/2005/8/layout/hierarchy2"/>
    <dgm:cxn modelId="{BC7E95EA-106C-4175-93F8-25BD46DE0D6D}" srcId="{19DF799D-6AB0-43A5-8CA8-15A36E13C67A}" destId="{0358057F-CE44-42A1-B633-6EEB0199508E}" srcOrd="0" destOrd="0" parTransId="{FAEE7A9F-D8EC-4952-8425-247E0ECBD810}" sibTransId="{B3B78867-EA3C-4540-9E4C-5B530F02B610}"/>
    <dgm:cxn modelId="{0E60E265-7821-44F9-BB12-D0B19927C6D1}" type="presOf" srcId="{01F95C9F-5ABB-436E-9965-E4B5778103B7}" destId="{9544F268-498D-4A4E-86BB-3612821D0CE7}" srcOrd="0" destOrd="0" presId="urn:microsoft.com/office/officeart/2005/8/layout/hierarchy2"/>
    <dgm:cxn modelId="{6AF5AC3A-5A09-4CFD-B7AC-32BFE06C6D80}" type="presParOf" srcId="{94623235-0AE1-4A15-9826-8479F60487DB}" destId="{9DC14AE5-158B-4365-A1E0-707B77F0BC79}" srcOrd="0" destOrd="0" presId="urn:microsoft.com/office/officeart/2005/8/layout/hierarchy2"/>
    <dgm:cxn modelId="{1E673B62-8EC3-4CEE-8CEB-F2F04CE2E622}" type="presParOf" srcId="{9DC14AE5-158B-4365-A1E0-707B77F0BC79}" destId="{11B77119-5540-4D5E-8629-4F5FC32FE827}" srcOrd="0" destOrd="0" presId="urn:microsoft.com/office/officeart/2005/8/layout/hierarchy2"/>
    <dgm:cxn modelId="{B134E5B4-24DD-4653-9EC2-07A894FDC52F}" type="presParOf" srcId="{9DC14AE5-158B-4365-A1E0-707B77F0BC79}" destId="{D35C6162-7B4C-4C0F-8D40-E70B5C6F2FC4}" srcOrd="1" destOrd="0" presId="urn:microsoft.com/office/officeart/2005/8/layout/hierarchy2"/>
    <dgm:cxn modelId="{AC680890-43AD-4A21-9F96-ED76A3A83B33}" type="presParOf" srcId="{D35C6162-7B4C-4C0F-8D40-E70B5C6F2FC4}" destId="{E9459B8C-6DDE-4C83-B70B-A956B282C7C3}" srcOrd="0" destOrd="0" presId="urn:microsoft.com/office/officeart/2005/8/layout/hierarchy2"/>
    <dgm:cxn modelId="{723FBB47-A161-4E82-B8E2-D191641D7E90}" type="presParOf" srcId="{E9459B8C-6DDE-4C83-B70B-A956B282C7C3}" destId="{58DED087-3396-4B94-88A0-5AA9703125DA}" srcOrd="0" destOrd="0" presId="urn:microsoft.com/office/officeart/2005/8/layout/hierarchy2"/>
    <dgm:cxn modelId="{0DCABADC-89F7-4F89-AFB8-81C649DD66FF}" type="presParOf" srcId="{D35C6162-7B4C-4C0F-8D40-E70B5C6F2FC4}" destId="{1A39BEA8-540A-4F17-99A5-54FCA7AF6758}" srcOrd="1" destOrd="0" presId="urn:microsoft.com/office/officeart/2005/8/layout/hierarchy2"/>
    <dgm:cxn modelId="{1590110E-97F6-46F9-BB96-EC0FF5311C44}" type="presParOf" srcId="{1A39BEA8-540A-4F17-99A5-54FCA7AF6758}" destId="{9544F268-498D-4A4E-86BB-3612821D0CE7}" srcOrd="0" destOrd="0" presId="urn:microsoft.com/office/officeart/2005/8/layout/hierarchy2"/>
    <dgm:cxn modelId="{4AB52D41-B31E-43B6-8443-489802A7F38A}" type="presParOf" srcId="{1A39BEA8-540A-4F17-99A5-54FCA7AF6758}" destId="{C8755A75-180D-4726-8C25-B2BF9A7A33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023E8-E98F-4CEF-94FB-A09C2FECE84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78AFC3-0D06-4A9E-B9A2-8C44367759F3}">
      <dgm:prSet phldrT="[Texto]" custT="1"/>
      <dgm:spPr/>
      <dgm:t>
        <a:bodyPr/>
        <a:lstStyle/>
        <a:p>
          <a:r>
            <a:rPr lang="pt-BR" sz="4400" dirty="0" smtClean="0"/>
            <a:t>Sistemas por Aspersão</a:t>
          </a:r>
          <a:endParaRPr lang="pt-BR" sz="4400" dirty="0"/>
        </a:p>
      </dgm:t>
    </dgm:pt>
    <dgm:pt modelId="{E47D335E-334C-4D46-827D-6AFE0EDF62EC}" type="parTrans" cxnId="{F0CDAF92-228D-4C4F-82BA-EF4BDD5DBBAB}">
      <dgm:prSet/>
      <dgm:spPr/>
      <dgm:t>
        <a:bodyPr/>
        <a:lstStyle/>
        <a:p>
          <a:endParaRPr lang="pt-BR"/>
        </a:p>
      </dgm:t>
    </dgm:pt>
    <dgm:pt modelId="{6032294B-DA01-45A7-8FBF-2D825CF10AA8}" type="sibTrans" cxnId="{F0CDAF92-228D-4C4F-82BA-EF4BDD5DBBAB}">
      <dgm:prSet/>
      <dgm:spPr/>
      <dgm:t>
        <a:bodyPr/>
        <a:lstStyle/>
        <a:p>
          <a:endParaRPr lang="pt-BR"/>
        </a:p>
      </dgm:t>
    </dgm:pt>
    <dgm:pt modelId="{F0BFA17D-D9AC-43A5-8B16-658B186E7EFE}">
      <dgm:prSet phldrT="[Texto]" custT="1"/>
      <dgm:spPr/>
      <dgm:t>
        <a:bodyPr/>
        <a:lstStyle/>
        <a:p>
          <a:r>
            <a:rPr lang="pt-BR" sz="4000" dirty="0" smtClean="0"/>
            <a:t>Sistemas Convencionais</a:t>
          </a:r>
          <a:endParaRPr lang="pt-BR" sz="4000" dirty="0"/>
        </a:p>
      </dgm:t>
    </dgm:pt>
    <dgm:pt modelId="{B7ABB1A7-4E1F-474C-B0E3-E869A0F47F26}" type="parTrans" cxnId="{51A2EA05-EF9E-42ED-AC7A-E486C0E59C96}">
      <dgm:prSet/>
      <dgm:spPr/>
      <dgm:t>
        <a:bodyPr/>
        <a:lstStyle/>
        <a:p>
          <a:endParaRPr lang="pt-BR"/>
        </a:p>
      </dgm:t>
    </dgm:pt>
    <dgm:pt modelId="{765C214D-7DA2-44D2-9BFC-B1A01F253A5F}" type="sibTrans" cxnId="{51A2EA05-EF9E-42ED-AC7A-E486C0E59C96}">
      <dgm:prSet/>
      <dgm:spPr/>
      <dgm:t>
        <a:bodyPr/>
        <a:lstStyle/>
        <a:p>
          <a:endParaRPr lang="pt-BR"/>
        </a:p>
      </dgm:t>
    </dgm:pt>
    <dgm:pt modelId="{8B89D5D6-A756-479A-BCC9-EEA2F0D9C7F7}">
      <dgm:prSet phldrT="[Texto]" custT="1"/>
      <dgm:spPr/>
      <dgm:t>
        <a:bodyPr/>
        <a:lstStyle/>
        <a:p>
          <a:r>
            <a:rPr lang="pt-BR" sz="4000" dirty="0" smtClean="0"/>
            <a:t>Sistemas Mecanizados</a:t>
          </a:r>
          <a:endParaRPr lang="pt-BR" sz="4000" dirty="0"/>
        </a:p>
      </dgm:t>
    </dgm:pt>
    <dgm:pt modelId="{F1258E38-A3DB-4883-A976-C326E2D3F033}" type="parTrans" cxnId="{27E6F5FE-ECB5-4664-8423-816362B1AD7A}">
      <dgm:prSet/>
      <dgm:spPr/>
      <dgm:t>
        <a:bodyPr/>
        <a:lstStyle/>
        <a:p>
          <a:endParaRPr lang="pt-BR"/>
        </a:p>
      </dgm:t>
    </dgm:pt>
    <dgm:pt modelId="{8EEC3385-CD46-446C-86E5-CC484B54E6C5}" type="sibTrans" cxnId="{27E6F5FE-ECB5-4664-8423-816362B1AD7A}">
      <dgm:prSet/>
      <dgm:spPr/>
      <dgm:t>
        <a:bodyPr/>
        <a:lstStyle/>
        <a:p>
          <a:endParaRPr lang="pt-BR"/>
        </a:p>
      </dgm:t>
    </dgm:pt>
    <dgm:pt modelId="{D19395A4-DA9B-498F-A2B3-67BAA11839C2}" type="pres">
      <dgm:prSet presAssocID="{74A023E8-E98F-4CEF-94FB-A09C2FECE8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5B047A9-F5A0-4655-9CD2-5E1FDDC532EF}" type="pres">
      <dgm:prSet presAssocID="{2B78AFC3-0D06-4A9E-B9A2-8C44367759F3}" presName="hierRoot1" presStyleCnt="0"/>
      <dgm:spPr/>
    </dgm:pt>
    <dgm:pt modelId="{5AEBFE01-EABA-4624-B5B6-FBC6ADCD10BC}" type="pres">
      <dgm:prSet presAssocID="{2B78AFC3-0D06-4A9E-B9A2-8C44367759F3}" presName="composite" presStyleCnt="0"/>
      <dgm:spPr/>
    </dgm:pt>
    <dgm:pt modelId="{54770D3E-B851-40F8-A76A-160CE2D805C1}" type="pres">
      <dgm:prSet presAssocID="{2B78AFC3-0D06-4A9E-B9A2-8C44367759F3}" presName="background" presStyleLbl="node0" presStyleIdx="0" presStyleCnt="1"/>
      <dgm:spPr/>
    </dgm:pt>
    <dgm:pt modelId="{06468D08-22F6-45F1-AF33-295FB2A9D3AC}" type="pres">
      <dgm:prSet presAssocID="{2B78AFC3-0D06-4A9E-B9A2-8C44367759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1727A7-ABAE-46FA-9228-7BBF4A4DD62D}" type="pres">
      <dgm:prSet presAssocID="{2B78AFC3-0D06-4A9E-B9A2-8C44367759F3}" presName="hierChild2" presStyleCnt="0"/>
      <dgm:spPr/>
    </dgm:pt>
    <dgm:pt modelId="{18D1D4E7-11A0-46B7-B7FC-7AA56B42C6E2}" type="pres">
      <dgm:prSet presAssocID="{B7ABB1A7-4E1F-474C-B0E3-E869A0F47F26}" presName="Name10" presStyleLbl="parChTrans1D2" presStyleIdx="0" presStyleCnt="2"/>
      <dgm:spPr/>
      <dgm:t>
        <a:bodyPr/>
        <a:lstStyle/>
        <a:p>
          <a:endParaRPr lang="pt-BR"/>
        </a:p>
      </dgm:t>
    </dgm:pt>
    <dgm:pt modelId="{F3ABFDB7-9BD4-4AB2-9A3D-8A1CD37A2F67}" type="pres">
      <dgm:prSet presAssocID="{F0BFA17D-D9AC-43A5-8B16-658B186E7EFE}" presName="hierRoot2" presStyleCnt="0"/>
      <dgm:spPr/>
    </dgm:pt>
    <dgm:pt modelId="{FAD18027-CC20-43F6-9CF4-29097E78827D}" type="pres">
      <dgm:prSet presAssocID="{F0BFA17D-D9AC-43A5-8B16-658B186E7EFE}" presName="composite2" presStyleCnt="0"/>
      <dgm:spPr/>
    </dgm:pt>
    <dgm:pt modelId="{365E825D-144E-4CD9-B2E9-945D4621A7BF}" type="pres">
      <dgm:prSet presAssocID="{F0BFA17D-D9AC-43A5-8B16-658B186E7EFE}" presName="background2" presStyleLbl="node2" presStyleIdx="0" presStyleCnt="2"/>
      <dgm:spPr/>
    </dgm:pt>
    <dgm:pt modelId="{C2D895C5-F4C9-4624-8E88-E74F98016DC3}" type="pres">
      <dgm:prSet presAssocID="{F0BFA17D-D9AC-43A5-8B16-658B186E7EFE}" presName="text2" presStyleLbl="fgAcc2" presStyleIdx="0" presStyleCnt="2" custScaleX="149496" custScaleY="1061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6269E9-CBC8-4CBF-9BC9-7E1B8D5F1E8E}" type="pres">
      <dgm:prSet presAssocID="{F0BFA17D-D9AC-43A5-8B16-658B186E7EFE}" presName="hierChild3" presStyleCnt="0"/>
      <dgm:spPr/>
    </dgm:pt>
    <dgm:pt modelId="{8342E497-4EDA-4C48-9930-869E13B266E3}" type="pres">
      <dgm:prSet presAssocID="{F1258E38-A3DB-4883-A976-C326E2D3F033}" presName="Name10" presStyleLbl="parChTrans1D2" presStyleIdx="1" presStyleCnt="2"/>
      <dgm:spPr/>
      <dgm:t>
        <a:bodyPr/>
        <a:lstStyle/>
        <a:p>
          <a:endParaRPr lang="pt-BR"/>
        </a:p>
      </dgm:t>
    </dgm:pt>
    <dgm:pt modelId="{9408DE17-ABEF-40D1-884D-3655FC29D35E}" type="pres">
      <dgm:prSet presAssocID="{8B89D5D6-A756-479A-BCC9-EEA2F0D9C7F7}" presName="hierRoot2" presStyleCnt="0"/>
      <dgm:spPr/>
    </dgm:pt>
    <dgm:pt modelId="{8EBBFB0D-5058-4659-90F8-7C188EC5DB5F}" type="pres">
      <dgm:prSet presAssocID="{8B89D5D6-A756-479A-BCC9-EEA2F0D9C7F7}" presName="composite2" presStyleCnt="0"/>
      <dgm:spPr/>
    </dgm:pt>
    <dgm:pt modelId="{3A6E9EF5-B1A7-4B48-8A70-8734F52F2BCB}" type="pres">
      <dgm:prSet presAssocID="{8B89D5D6-A756-479A-BCC9-EEA2F0D9C7F7}" presName="background2" presStyleLbl="node2" presStyleIdx="1" presStyleCnt="2"/>
      <dgm:spPr/>
    </dgm:pt>
    <dgm:pt modelId="{BB416271-5CDA-4538-AE91-3DA0BEA05D13}" type="pres">
      <dgm:prSet presAssocID="{8B89D5D6-A756-479A-BCC9-EEA2F0D9C7F7}" presName="text2" presStyleLbl="fgAcc2" presStyleIdx="1" presStyleCnt="2" custScaleX="1365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DB45B1-5C94-432A-8A2D-87362FC2556A}" type="pres">
      <dgm:prSet presAssocID="{8B89D5D6-A756-479A-BCC9-EEA2F0D9C7F7}" presName="hierChild3" presStyleCnt="0"/>
      <dgm:spPr/>
    </dgm:pt>
  </dgm:ptLst>
  <dgm:cxnLst>
    <dgm:cxn modelId="{D983BD8D-9936-4993-872D-23FFE7120DD3}" type="presOf" srcId="{F1258E38-A3DB-4883-A976-C326E2D3F033}" destId="{8342E497-4EDA-4C48-9930-869E13B266E3}" srcOrd="0" destOrd="0" presId="urn:microsoft.com/office/officeart/2005/8/layout/hierarchy1"/>
    <dgm:cxn modelId="{84D60F42-A22F-47A9-B324-F0A5FA3700B5}" type="presOf" srcId="{8B89D5D6-A756-479A-BCC9-EEA2F0D9C7F7}" destId="{BB416271-5CDA-4538-AE91-3DA0BEA05D13}" srcOrd="0" destOrd="0" presId="urn:microsoft.com/office/officeart/2005/8/layout/hierarchy1"/>
    <dgm:cxn modelId="{9816F31C-37C0-4AF0-8A80-FE71391CC3F0}" type="presOf" srcId="{74A023E8-E98F-4CEF-94FB-A09C2FECE84B}" destId="{D19395A4-DA9B-498F-A2B3-67BAA11839C2}" srcOrd="0" destOrd="0" presId="urn:microsoft.com/office/officeart/2005/8/layout/hierarchy1"/>
    <dgm:cxn modelId="{F0CDAF92-228D-4C4F-82BA-EF4BDD5DBBAB}" srcId="{74A023E8-E98F-4CEF-94FB-A09C2FECE84B}" destId="{2B78AFC3-0D06-4A9E-B9A2-8C44367759F3}" srcOrd="0" destOrd="0" parTransId="{E47D335E-334C-4D46-827D-6AFE0EDF62EC}" sibTransId="{6032294B-DA01-45A7-8FBF-2D825CF10AA8}"/>
    <dgm:cxn modelId="{B45609A8-1031-4AAE-9144-61A8AC72B0E1}" type="presOf" srcId="{B7ABB1A7-4E1F-474C-B0E3-E869A0F47F26}" destId="{18D1D4E7-11A0-46B7-B7FC-7AA56B42C6E2}" srcOrd="0" destOrd="0" presId="urn:microsoft.com/office/officeart/2005/8/layout/hierarchy1"/>
    <dgm:cxn modelId="{B0A1787F-260D-4F42-9B8D-8196689F5F0B}" type="presOf" srcId="{F0BFA17D-D9AC-43A5-8B16-658B186E7EFE}" destId="{C2D895C5-F4C9-4624-8E88-E74F98016DC3}" srcOrd="0" destOrd="0" presId="urn:microsoft.com/office/officeart/2005/8/layout/hierarchy1"/>
    <dgm:cxn modelId="{27E6F5FE-ECB5-4664-8423-816362B1AD7A}" srcId="{2B78AFC3-0D06-4A9E-B9A2-8C44367759F3}" destId="{8B89D5D6-A756-479A-BCC9-EEA2F0D9C7F7}" srcOrd="1" destOrd="0" parTransId="{F1258E38-A3DB-4883-A976-C326E2D3F033}" sibTransId="{8EEC3385-CD46-446C-86E5-CC484B54E6C5}"/>
    <dgm:cxn modelId="{3605A422-FA34-427F-BE49-F5866C03DA30}" type="presOf" srcId="{2B78AFC3-0D06-4A9E-B9A2-8C44367759F3}" destId="{06468D08-22F6-45F1-AF33-295FB2A9D3AC}" srcOrd="0" destOrd="0" presId="urn:microsoft.com/office/officeart/2005/8/layout/hierarchy1"/>
    <dgm:cxn modelId="{51A2EA05-EF9E-42ED-AC7A-E486C0E59C96}" srcId="{2B78AFC3-0D06-4A9E-B9A2-8C44367759F3}" destId="{F0BFA17D-D9AC-43A5-8B16-658B186E7EFE}" srcOrd="0" destOrd="0" parTransId="{B7ABB1A7-4E1F-474C-B0E3-E869A0F47F26}" sibTransId="{765C214D-7DA2-44D2-9BFC-B1A01F253A5F}"/>
    <dgm:cxn modelId="{B9CB5115-3DBB-47B8-90D4-AAE68BDC3418}" type="presParOf" srcId="{D19395A4-DA9B-498F-A2B3-67BAA11839C2}" destId="{E5B047A9-F5A0-4655-9CD2-5E1FDDC532EF}" srcOrd="0" destOrd="0" presId="urn:microsoft.com/office/officeart/2005/8/layout/hierarchy1"/>
    <dgm:cxn modelId="{37A11161-ABA7-4D9F-941A-9512703A873E}" type="presParOf" srcId="{E5B047A9-F5A0-4655-9CD2-5E1FDDC532EF}" destId="{5AEBFE01-EABA-4624-B5B6-FBC6ADCD10BC}" srcOrd="0" destOrd="0" presId="urn:microsoft.com/office/officeart/2005/8/layout/hierarchy1"/>
    <dgm:cxn modelId="{93C721FC-EE5D-40C1-BEDB-918AC8757EE4}" type="presParOf" srcId="{5AEBFE01-EABA-4624-B5B6-FBC6ADCD10BC}" destId="{54770D3E-B851-40F8-A76A-160CE2D805C1}" srcOrd="0" destOrd="0" presId="urn:microsoft.com/office/officeart/2005/8/layout/hierarchy1"/>
    <dgm:cxn modelId="{A3DB4C88-8FDD-40C5-AE25-1D7A6960E99C}" type="presParOf" srcId="{5AEBFE01-EABA-4624-B5B6-FBC6ADCD10BC}" destId="{06468D08-22F6-45F1-AF33-295FB2A9D3AC}" srcOrd="1" destOrd="0" presId="urn:microsoft.com/office/officeart/2005/8/layout/hierarchy1"/>
    <dgm:cxn modelId="{1A1C2199-C606-4137-977E-FE122634207B}" type="presParOf" srcId="{E5B047A9-F5A0-4655-9CD2-5E1FDDC532EF}" destId="{AD1727A7-ABAE-46FA-9228-7BBF4A4DD62D}" srcOrd="1" destOrd="0" presId="urn:microsoft.com/office/officeart/2005/8/layout/hierarchy1"/>
    <dgm:cxn modelId="{24566616-B692-417F-B1DD-41C357E621DC}" type="presParOf" srcId="{AD1727A7-ABAE-46FA-9228-7BBF4A4DD62D}" destId="{18D1D4E7-11A0-46B7-B7FC-7AA56B42C6E2}" srcOrd="0" destOrd="0" presId="urn:microsoft.com/office/officeart/2005/8/layout/hierarchy1"/>
    <dgm:cxn modelId="{05F9C22D-5678-4247-BDB4-AD5C2621565C}" type="presParOf" srcId="{AD1727A7-ABAE-46FA-9228-7BBF4A4DD62D}" destId="{F3ABFDB7-9BD4-4AB2-9A3D-8A1CD37A2F67}" srcOrd="1" destOrd="0" presId="urn:microsoft.com/office/officeart/2005/8/layout/hierarchy1"/>
    <dgm:cxn modelId="{C91E3C71-A9DE-400F-83CD-1391BC64060C}" type="presParOf" srcId="{F3ABFDB7-9BD4-4AB2-9A3D-8A1CD37A2F67}" destId="{FAD18027-CC20-43F6-9CF4-29097E78827D}" srcOrd="0" destOrd="0" presId="urn:microsoft.com/office/officeart/2005/8/layout/hierarchy1"/>
    <dgm:cxn modelId="{3F9A3F85-49EA-4BA3-92CD-03BA69AFC99C}" type="presParOf" srcId="{FAD18027-CC20-43F6-9CF4-29097E78827D}" destId="{365E825D-144E-4CD9-B2E9-945D4621A7BF}" srcOrd="0" destOrd="0" presId="urn:microsoft.com/office/officeart/2005/8/layout/hierarchy1"/>
    <dgm:cxn modelId="{95A5C6D4-DECD-417F-B252-BDFFA1199F8C}" type="presParOf" srcId="{FAD18027-CC20-43F6-9CF4-29097E78827D}" destId="{C2D895C5-F4C9-4624-8E88-E74F98016DC3}" srcOrd="1" destOrd="0" presId="urn:microsoft.com/office/officeart/2005/8/layout/hierarchy1"/>
    <dgm:cxn modelId="{9CD580FD-5E7A-46E0-B6BE-241BF94ABF64}" type="presParOf" srcId="{F3ABFDB7-9BD4-4AB2-9A3D-8A1CD37A2F67}" destId="{156269E9-CBC8-4CBF-9BC9-7E1B8D5F1E8E}" srcOrd="1" destOrd="0" presId="urn:microsoft.com/office/officeart/2005/8/layout/hierarchy1"/>
    <dgm:cxn modelId="{DBBF5FB4-CF17-4FCE-BBD0-B4D07DBE9B2D}" type="presParOf" srcId="{AD1727A7-ABAE-46FA-9228-7BBF4A4DD62D}" destId="{8342E497-4EDA-4C48-9930-869E13B266E3}" srcOrd="2" destOrd="0" presId="urn:microsoft.com/office/officeart/2005/8/layout/hierarchy1"/>
    <dgm:cxn modelId="{BDDEDB93-AF1B-4FBD-8F33-5FCAF4DD816E}" type="presParOf" srcId="{AD1727A7-ABAE-46FA-9228-7BBF4A4DD62D}" destId="{9408DE17-ABEF-40D1-884D-3655FC29D35E}" srcOrd="3" destOrd="0" presId="urn:microsoft.com/office/officeart/2005/8/layout/hierarchy1"/>
    <dgm:cxn modelId="{E374D76F-914E-4473-86A0-340824E9E7FE}" type="presParOf" srcId="{9408DE17-ABEF-40D1-884D-3655FC29D35E}" destId="{8EBBFB0D-5058-4659-90F8-7C188EC5DB5F}" srcOrd="0" destOrd="0" presId="urn:microsoft.com/office/officeart/2005/8/layout/hierarchy1"/>
    <dgm:cxn modelId="{4B389335-0E49-4AF8-9E29-23CC6D6E92B1}" type="presParOf" srcId="{8EBBFB0D-5058-4659-90F8-7C188EC5DB5F}" destId="{3A6E9EF5-B1A7-4B48-8A70-8734F52F2BCB}" srcOrd="0" destOrd="0" presId="urn:microsoft.com/office/officeart/2005/8/layout/hierarchy1"/>
    <dgm:cxn modelId="{7968535B-6FA3-4167-85BE-61AA62B7ED00}" type="presParOf" srcId="{8EBBFB0D-5058-4659-90F8-7C188EC5DB5F}" destId="{BB416271-5CDA-4538-AE91-3DA0BEA05D13}" srcOrd="1" destOrd="0" presId="urn:microsoft.com/office/officeart/2005/8/layout/hierarchy1"/>
    <dgm:cxn modelId="{F6A6A9F3-555E-451A-AE6B-B6972C93BEA4}" type="presParOf" srcId="{9408DE17-ABEF-40D1-884D-3655FC29D35E}" destId="{34DB45B1-5C94-432A-8A2D-87362FC255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32F51-4B13-4F75-978A-4F38C7671B73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2327BE-5308-4037-B08C-82A4A6BD8B82}">
      <dgm:prSet phldrT="[Texto]" custT="1"/>
      <dgm:spPr/>
      <dgm:t>
        <a:bodyPr/>
        <a:lstStyle/>
        <a:p>
          <a:r>
            <a:rPr lang="pt-BR" sz="4800" dirty="0" smtClean="0"/>
            <a:t>Sistemas Mecanizados</a:t>
          </a:r>
          <a:endParaRPr lang="pt-BR" sz="4800" dirty="0"/>
        </a:p>
      </dgm:t>
    </dgm:pt>
    <dgm:pt modelId="{4E73DAD8-9464-43F1-8851-728CA19A0783}" type="parTrans" cxnId="{45C68A6C-555A-41C6-8511-951184C5E302}">
      <dgm:prSet/>
      <dgm:spPr/>
      <dgm:t>
        <a:bodyPr/>
        <a:lstStyle/>
        <a:p>
          <a:endParaRPr lang="pt-BR"/>
        </a:p>
      </dgm:t>
    </dgm:pt>
    <dgm:pt modelId="{D40029B8-AEC1-4D2A-AE56-6B49966D0DBA}" type="sibTrans" cxnId="{45C68A6C-555A-41C6-8511-951184C5E302}">
      <dgm:prSet/>
      <dgm:spPr/>
      <dgm:t>
        <a:bodyPr/>
        <a:lstStyle/>
        <a:p>
          <a:endParaRPr lang="pt-BR"/>
        </a:p>
      </dgm:t>
    </dgm:pt>
    <dgm:pt modelId="{1D8A7C40-D52A-4D40-BFD1-05C458610EF7}">
      <dgm:prSet phldrT="[Texto]"/>
      <dgm:spPr/>
      <dgm:t>
        <a:bodyPr/>
        <a:lstStyle/>
        <a:p>
          <a:r>
            <a:rPr lang="pt-BR" dirty="0" smtClean="0"/>
            <a:t>Linhas Laterais Autopropelidos</a:t>
          </a:r>
          <a:endParaRPr lang="pt-BR" dirty="0"/>
        </a:p>
      </dgm:t>
    </dgm:pt>
    <dgm:pt modelId="{483DE2CB-EC69-4DE0-8B05-369EA149372F}" type="parTrans" cxnId="{38A51DB9-5418-4619-AD39-0257F0B9DF89}">
      <dgm:prSet/>
      <dgm:spPr/>
      <dgm:t>
        <a:bodyPr/>
        <a:lstStyle/>
        <a:p>
          <a:endParaRPr lang="pt-BR"/>
        </a:p>
      </dgm:t>
    </dgm:pt>
    <dgm:pt modelId="{77FF68E4-0D78-4885-85D7-AB56A9D5D02B}" type="sibTrans" cxnId="{38A51DB9-5418-4619-AD39-0257F0B9DF89}">
      <dgm:prSet/>
      <dgm:spPr/>
      <dgm:t>
        <a:bodyPr/>
        <a:lstStyle/>
        <a:p>
          <a:endParaRPr lang="pt-BR"/>
        </a:p>
      </dgm:t>
    </dgm:pt>
    <dgm:pt modelId="{6D38CF11-CA0B-4E1F-AD7C-5D3E3187A69A}">
      <dgm:prSet phldrT="[Texto]"/>
      <dgm:spPr/>
      <dgm:t>
        <a:bodyPr/>
        <a:lstStyle/>
        <a:p>
          <a:r>
            <a:rPr lang="pt-BR" dirty="0" smtClean="0"/>
            <a:t>Aspersores Autopropelidos</a:t>
          </a:r>
          <a:endParaRPr lang="pt-BR" dirty="0"/>
        </a:p>
      </dgm:t>
    </dgm:pt>
    <dgm:pt modelId="{1FA1E43E-44A4-4620-8D3D-65E0F8F25A6F}" type="parTrans" cxnId="{DD273206-5D9E-48DD-98A5-32340A0E7CE0}">
      <dgm:prSet/>
      <dgm:spPr/>
      <dgm:t>
        <a:bodyPr/>
        <a:lstStyle/>
        <a:p>
          <a:endParaRPr lang="pt-BR"/>
        </a:p>
      </dgm:t>
    </dgm:pt>
    <dgm:pt modelId="{93D59B1D-7063-4FD5-A9C1-C695C5CA9EEA}" type="sibTrans" cxnId="{DD273206-5D9E-48DD-98A5-32340A0E7CE0}">
      <dgm:prSet/>
      <dgm:spPr/>
      <dgm:t>
        <a:bodyPr/>
        <a:lstStyle/>
        <a:p>
          <a:endParaRPr lang="pt-BR"/>
        </a:p>
      </dgm:t>
    </dgm:pt>
    <dgm:pt modelId="{6B677A91-F1D7-4385-A42C-C2DC2E65A5B3}">
      <dgm:prSet phldrT="[Texto]"/>
      <dgm:spPr/>
      <dgm:t>
        <a:bodyPr/>
        <a:lstStyle/>
        <a:p>
          <a:r>
            <a:rPr lang="pt-BR" dirty="0" smtClean="0"/>
            <a:t>Pivô Central</a:t>
          </a:r>
          <a:endParaRPr lang="pt-BR" dirty="0"/>
        </a:p>
      </dgm:t>
    </dgm:pt>
    <dgm:pt modelId="{58745D7A-FD33-4B09-85DB-254574488223}" type="parTrans" cxnId="{CDFDA19E-3686-4299-8C07-BC9B996319C0}">
      <dgm:prSet/>
      <dgm:spPr/>
      <dgm:t>
        <a:bodyPr/>
        <a:lstStyle/>
        <a:p>
          <a:endParaRPr lang="pt-BR"/>
        </a:p>
      </dgm:t>
    </dgm:pt>
    <dgm:pt modelId="{E404AB78-AF29-4D61-9212-89A90B6E7268}" type="sibTrans" cxnId="{CDFDA19E-3686-4299-8C07-BC9B996319C0}">
      <dgm:prSet/>
      <dgm:spPr/>
      <dgm:t>
        <a:bodyPr/>
        <a:lstStyle/>
        <a:p>
          <a:endParaRPr lang="pt-BR"/>
        </a:p>
      </dgm:t>
    </dgm:pt>
    <dgm:pt modelId="{7EF491B9-6B1D-4C60-B69E-2EED215E3E6D}">
      <dgm:prSet/>
      <dgm:spPr/>
      <dgm:t>
        <a:bodyPr/>
        <a:lstStyle/>
        <a:p>
          <a:r>
            <a:rPr lang="pt-BR" dirty="0" smtClean="0"/>
            <a:t>Montagem Direta</a:t>
          </a:r>
          <a:endParaRPr lang="pt-BR" dirty="0"/>
        </a:p>
      </dgm:t>
    </dgm:pt>
    <dgm:pt modelId="{8B379D41-EF7B-4842-A134-586A33746579}" type="parTrans" cxnId="{6B760179-B73B-41A1-B74D-56B14353E784}">
      <dgm:prSet/>
      <dgm:spPr/>
      <dgm:t>
        <a:bodyPr/>
        <a:lstStyle/>
        <a:p>
          <a:endParaRPr lang="pt-BR"/>
        </a:p>
      </dgm:t>
    </dgm:pt>
    <dgm:pt modelId="{4A7DC526-7155-48D9-96D2-83136215A436}" type="sibTrans" cxnId="{6B760179-B73B-41A1-B74D-56B14353E784}">
      <dgm:prSet/>
      <dgm:spPr/>
      <dgm:t>
        <a:bodyPr/>
        <a:lstStyle/>
        <a:p>
          <a:endParaRPr lang="pt-BR"/>
        </a:p>
      </dgm:t>
    </dgm:pt>
    <dgm:pt modelId="{817D1065-D410-4170-A7C8-47204F944A74}" type="pres">
      <dgm:prSet presAssocID="{5CF32F51-4B13-4F75-978A-4F38C7671B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C2F04F2-6C13-43BF-B816-AD2632279567}" type="pres">
      <dgm:prSet presAssocID="{232327BE-5308-4037-B08C-82A4A6BD8B82}" presName="vertOne" presStyleCnt="0"/>
      <dgm:spPr/>
    </dgm:pt>
    <dgm:pt modelId="{47CF902B-B91C-461F-99D4-5A30D0590642}" type="pres">
      <dgm:prSet presAssocID="{232327BE-5308-4037-B08C-82A4A6BD8B82}" presName="txOne" presStyleLbl="node0" presStyleIdx="0" presStyleCnt="1" custScaleX="71109" custScaleY="49879" custLinFactY="-32012" custLinFactNeighborX="74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7850819-8537-4961-B6F2-D9FE13E64694}" type="pres">
      <dgm:prSet presAssocID="{232327BE-5308-4037-B08C-82A4A6BD8B82}" presName="parTransOne" presStyleCnt="0"/>
      <dgm:spPr/>
    </dgm:pt>
    <dgm:pt modelId="{94CAFC9C-B21A-40C6-A5F8-6200FF856BF7}" type="pres">
      <dgm:prSet presAssocID="{232327BE-5308-4037-B08C-82A4A6BD8B82}" presName="horzOne" presStyleCnt="0"/>
      <dgm:spPr/>
    </dgm:pt>
    <dgm:pt modelId="{FEE75C7E-F34F-4882-B2F3-A853458EA9EC}" type="pres">
      <dgm:prSet presAssocID="{1D8A7C40-D52A-4D40-BFD1-05C458610EF7}" presName="vertTwo" presStyleCnt="0"/>
      <dgm:spPr/>
    </dgm:pt>
    <dgm:pt modelId="{606D4076-BCCA-4700-9EBC-F4E3C7389558}" type="pres">
      <dgm:prSet presAssocID="{1D8A7C40-D52A-4D40-BFD1-05C458610EF7}" presName="txTwo" presStyleLbl="node2" presStyleIdx="0" presStyleCnt="4" custScaleX="103990" custScaleY="500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9F3A360-10F0-4FD2-A9C3-11AAD8F399D5}" type="pres">
      <dgm:prSet presAssocID="{1D8A7C40-D52A-4D40-BFD1-05C458610EF7}" presName="horzTwo" presStyleCnt="0"/>
      <dgm:spPr/>
    </dgm:pt>
    <dgm:pt modelId="{4D282F20-C544-414B-841A-B045D058CE4D}" type="pres">
      <dgm:prSet presAssocID="{77FF68E4-0D78-4885-85D7-AB56A9D5D02B}" presName="sibSpaceTwo" presStyleCnt="0"/>
      <dgm:spPr/>
    </dgm:pt>
    <dgm:pt modelId="{23FFB361-6561-416D-9F82-4A1AA4E1708E}" type="pres">
      <dgm:prSet presAssocID="{6D38CF11-CA0B-4E1F-AD7C-5D3E3187A69A}" presName="vertTwo" presStyleCnt="0"/>
      <dgm:spPr/>
    </dgm:pt>
    <dgm:pt modelId="{E0FD5D32-0C4F-4CC3-9A37-9BC71FB498EE}" type="pres">
      <dgm:prSet presAssocID="{6D38CF11-CA0B-4E1F-AD7C-5D3E3187A69A}" presName="txTwo" presStyleLbl="node2" presStyleIdx="1" presStyleCnt="4" custScaleX="94484" custScaleY="507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4216B5-DFBC-418F-AB5D-A059EEF3142E}" type="pres">
      <dgm:prSet presAssocID="{6D38CF11-CA0B-4E1F-AD7C-5D3E3187A69A}" presName="horzTwo" presStyleCnt="0"/>
      <dgm:spPr/>
    </dgm:pt>
    <dgm:pt modelId="{1A7B2186-55D7-4685-A1C2-A3CB6575657D}" type="pres">
      <dgm:prSet presAssocID="{93D59B1D-7063-4FD5-A9C1-C695C5CA9EEA}" presName="sibSpaceTwo" presStyleCnt="0"/>
      <dgm:spPr/>
    </dgm:pt>
    <dgm:pt modelId="{13537148-CFDE-4A40-BF00-C35D69B6E97F}" type="pres">
      <dgm:prSet presAssocID="{7EF491B9-6B1D-4C60-B69E-2EED215E3E6D}" presName="vertTwo" presStyleCnt="0"/>
      <dgm:spPr/>
    </dgm:pt>
    <dgm:pt modelId="{F51934AA-3214-4F43-8635-E5C76916F37C}" type="pres">
      <dgm:prSet presAssocID="{7EF491B9-6B1D-4C60-B69E-2EED215E3E6D}" presName="txTwo" presStyleLbl="node2" presStyleIdx="2" presStyleCnt="4" custScaleX="93485" custScaleY="508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4CA7225-F8FD-44B3-9946-3A1FB873D7F4}" type="pres">
      <dgm:prSet presAssocID="{7EF491B9-6B1D-4C60-B69E-2EED215E3E6D}" presName="horzTwo" presStyleCnt="0"/>
      <dgm:spPr/>
    </dgm:pt>
    <dgm:pt modelId="{D62D4717-FCEC-45F5-B2BB-A532E0B3CAE6}" type="pres">
      <dgm:prSet presAssocID="{4A7DC526-7155-48D9-96D2-83136215A436}" presName="sibSpaceTwo" presStyleCnt="0"/>
      <dgm:spPr/>
    </dgm:pt>
    <dgm:pt modelId="{3AB07FB2-9EDB-4A91-BA9A-45D26B7F7D3C}" type="pres">
      <dgm:prSet presAssocID="{6B677A91-F1D7-4385-A42C-C2DC2E65A5B3}" presName="vertTwo" presStyleCnt="0"/>
      <dgm:spPr/>
    </dgm:pt>
    <dgm:pt modelId="{2BED3A2F-E72C-4449-A4AB-B7BDA887C8A9}" type="pres">
      <dgm:prSet presAssocID="{6B677A91-F1D7-4385-A42C-C2DC2E65A5B3}" presName="txTwo" presStyleLbl="node2" presStyleIdx="3" presStyleCnt="4" custScaleX="84821" custScaleY="52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8F453D-C28A-4BC4-A7F3-15DE8EBB5292}" type="pres">
      <dgm:prSet presAssocID="{6B677A91-F1D7-4385-A42C-C2DC2E65A5B3}" presName="horzTwo" presStyleCnt="0"/>
      <dgm:spPr/>
    </dgm:pt>
  </dgm:ptLst>
  <dgm:cxnLst>
    <dgm:cxn modelId="{3C5AAED4-9E7D-4A41-A184-1FFAE66F8C82}" type="presOf" srcId="{6B677A91-F1D7-4385-A42C-C2DC2E65A5B3}" destId="{2BED3A2F-E72C-4449-A4AB-B7BDA887C8A9}" srcOrd="0" destOrd="0" presId="urn:microsoft.com/office/officeart/2005/8/layout/hierarchy4"/>
    <dgm:cxn modelId="{E3FAE97C-9048-44FC-9AC2-FF8222A0B08F}" type="presOf" srcId="{1D8A7C40-D52A-4D40-BFD1-05C458610EF7}" destId="{606D4076-BCCA-4700-9EBC-F4E3C7389558}" srcOrd="0" destOrd="0" presId="urn:microsoft.com/office/officeart/2005/8/layout/hierarchy4"/>
    <dgm:cxn modelId="{A2315EE0-90B9-410E-A3E2-92FEEF00D29D}" type="presOf" srcId="{232327BE-5308-4037-B08C-82A4A6BD8B82}" destId="{47CF902B-B91C-461F-99D4-5A30D0590642}" srcOrd="0" destOrd="0" presId="urn:microsoft.com/office/officeart/2005/8/layout/hierarchy4"/>
    <dgm:cxn modelId="{DD273206-5D9E-48DD-98A5-32340A0E7CE0}" srcId="{232327BE-5308-4037-B08C-82A4A6BD8B82}" destId="{6D38CF11-CA0B-4E1F-AD7C-5D3E3187A69A}" srcOrd="1" destOrd="0" parTransId="{1FA1E43E-44A4-4620-8D3D-65E0F8F25A6F}" sibTransId="{93D59B1D-7063-4FD5-A9C1-C695C5CA9EEA}"/>
    <dgm:cxn modelId="{CDFDA19E-3686-4299-8C07-BC9B996319C0}" srcId="{232327BE-5308-4037-B08C-82A4A6BD8B82}" destId="{6B677A91-F1D7-4385-A42C-C2DC2E65A5B3}" srcOrd="3" destOrd="0" parTransId="{58745D7A-FD33-4B09-85DB-254574488223}" sibTransId="{E404AB78-AF29-4D61-9212-89A90B6E7268}"/>
    <dgm:cxn modelId="{03E1D6DE-8C3C-4F5E-AC0E-01093C1F934C}" type="presOf" srcId="{5CF32F51-4B13-4F75-978A-4F38C7671B73}" destId="{817D1065-D410-4170-A7C8-47204F944A74}" srcOrd="0" destOrd="0" presId="urn:microsoft.com/office/officeart/2005/8/layout/hierarchy4"/>
    <dgm:cxn modelId="{BCB14B45-E269-4C1D-BE9F-245A55E0C986}" type="presOf" srcId="{6D38CF11-CA0B-4E1F-AD7C-5D3E3187A69A}" destId="{E0FD5D32-0C4F-4CC3-9A37-9BC71FB498EE}" srcOrd="0" destOrd="0" presId="urn:microsoft.com/office/officeart/2005/8/layout/hierarchy4"/>
    <dgm:cxn modelId="{45C68A6C-555A-41C6-8511-951184C5E302}" srcId="{5CF32F51-4B13-4F75-978A-4F38C7671B73}" destId="{232327BE-5308-4037-B08C-82A4A6BD8B82}" srcOrd="0" destOrd="0" parTransId="{4E73DAD8-9464-43F1-8851-728CA19A0783}" sibTransId="{D40029B8-AEC1-4D2A-AE56-6B49966D0DBA}"/>
    <dgm:cxn modelId="{6B760179-B73B-41A1-B74D-56B14353E784}" srcId="{232327BE-5308-4037-B08C-82A4A6BD8B82}" destId="{7EF491B9-6B1D-4C60-B69E-2EED215E3E6D}" srcOrd="2" destOrd="0" parTransId="{8B379D41-EF7B-4842-A134-586A33746579}" sibTransId="{4A7DC526-7155-48D9-96D2-83136215A436}"/>
    <dgm:cxn modelId="{38A51DB9-5418-4619-AD39-0257F0B9DF89}" srcId="{232327BE-5308-4037-B08C-82A4A6BD8B82}" destId="{1D8A7C40-D52A-4D40-BFD1-05C458610EF7}" srcOrd="0" destOrd="0" parTransId="{483DE2CB-EC69-4DE0-8B05-369EA149372F}" sibTransId="{77FF68E4-0D78-4885-85D7-AB56A9D5D02B}"/>
    <dgm:cxn modelId="{7C53B49C-8E5D-401E-A14D-3F70E34DF0A7}" type="presOf" srcId="{7EF491B9-6B1D-4C60-B69E-2EED215E3E6D}" destId="{F51934AA-3214-4F43-8635-E5C76916F37C}" srcOrd="0" destOrd="0" presId="urn:microsoft.com/office/officeart/2005/8/layout/hierarchy4"/>
    <dgm:cxn modelId="{8414C26F-9C7C-4911-80F6-12B373A66CC5}" type="presParOf" srcId="{817D1065-D410-4170-A7C8-47204F944A74}" destId="{6C2F04F2-6C13-43BF-B816-AD2632279567}" srcOrd="0" destOrd="0" presId="urn:microsoft.com/office/officeart/2005/8/layout/hierarchy4"/>
    <dgm:cxn modelId="{0E6BC296-C18B-4CE5-B60E-FF5F674E8FB6}" type="presParOf" srcId="{6C2F04F2-6C13-43BF-B816-AD2632279567}" destId="{47CF902B-B91C-461F-99D4-5A30D0590642}" srcOrd="0" destOrd="0" presId="urn:microsoft.com/office/officeart/2005/8/layout/hierarchy4"/>
    <dgm:cxn modelId="{AA88E15E-5ABD-4A6E-AA0D-36DDC633EC4B}" type="presParOf" srcId="{6C2F04F2-6C13-43BF-B816-AD2632279567}" destId="{67850819-8537-4961-B6F2-D9FE13E64694}" srcOrd="1" destOrd="0" presId="urn:microsoft.com/office/officeart/2005/8/layout/hierarchy4"/>
    <dgm:cxn modelId="{2FE5ABD1-5E06-4A5A-8625-863AEA92A694}" type="presParOf" srcId="{6C2F04F2-6C13-43BF-B816-AD2632279567}" destId="{94CAFC9C-B21A-40C6-A5F8-6200FF856BF7}" srcOrd="2" destOrd="0" presId="urn:microsoft.com/office/officeart/2005/8/layout/hierarchy4"/>
    <dgm:cxn modelId="{04D0B2A7-EA24-4657-BF46-8745273544FA}" type="presParOf" srcId="{94CAFC9C-B21A-40C6-A5F8-6200FF856BF7}" destId="{FEE75C7E-F34F-4882-B2F3-A853458EA9EC}" srcOrd="0" destOrd="0" presId="urn:microsoft.com/office/officeart/2005/8/layout/hierarchy4"/>
    <dgm:cxn modelId="{796B2AED-19D2-4D24-BFE8-B094BEEDBC51}" type="presParOf" srcId="{FEE75C7E-F34F-4882-B2F3-A853458EA9EC}" destId="{606D4076-BCCA-4700-9EBC-F4E3C7389558}" srcOrd="0" destOrd="0" presId="urn:microsoft.com/office/officeart/2005/8/layout/hierarchy4"/>
    <dgm:cxn modelId="{37DED663-F89E-4F05-AC3A-3C25C3927CF8}" type="presParOf" srcId="{FEE75C7E-F34F-4882-B2F3-A853458EA9EC}" destId="{D9F3A360-10F0-4FD2-A9C3-11AAD8F399D5}" srcOrd="1" destOrd="0" presId="urn:microsoft.com/office/officeart/2005/8/layout/hierarchy4"/>
    <dgm:cxn modelId="{4613360E-B64B-41E7-B212-C0669320D39B}" type="presParOf" srcId="{94CAFC9C-B21A-40C6-A5F8-6200FF856BF7}" destId="{4D282F20-C544-414B-841A-B045D058CE4D}" srcOrd="1" destOrd="0" presId="urn:microsoft.com/office/officeart/2005/8/layout/hierarchy4"/>
    <dgm:cxn modelId="{7B7F7BAF-79B9-4279-8B0A-B4F76755E2B4}" type="presParOf" srcId="{94CAFC9C-B21A-40C6-A5F8-6200FF856BF7}" destId="{23FFB361-6561-416D-9F82-4A1AA4E1708E}" srcOrd="2" destOrd="0" presId="urn:microsoft.com/office/officeart/2005/8/layout/hierarchy4"/>
    <dgm:cxn modelId="{D90D4D96-7264-44F1-BCB0-94E48C07DA02}" type="presParOf" srcId="{23FFB361-6561-416D-9F82-4A1AA4E1708E}" destId="{E0FD5D32-0C4F-4CC3-9A37-9BC71FB498EE}" srcOrd="0" destOrd="0" presId="urn:microsoft.com/office/officeart/2005/8/layout/hierarchy4"/>
    <dgm:cxn modelId="{2E9A7840-DCED-4AB1-9EA1-1BF356A50E1E}" type="presParOf" srcId="{23FFB361-6561-416D-9F82-4A1AA4E1708E}" destId="{504216B5-DFBC-418F-AB5D-A059EEF3142E}" srcOrd="1" destOrd="0" presId="urn:microsoft.com/office/officeart/2005/8/layout/hierarchy4"/>
    <dgm:cxn modelId="{48F51544-B75B-4BD8-93B2-CB5FBC95FB73}" type="presParOf" srcId="{94CAFC9C-B21A-40C6-A5F8-6200FF856BF7}" destId="{1A7B2186-55D7-4685-A1C2-A3CB6575657D}" srcOrd="3" destOrd="0" presId="urn:microsoft.com/office/officeart/2005/8/layout/hierarchy4"/>
    <dgm:cxn modelId="{FED05DE7-B101-4977-B4E0-383EA7D848DD}" type="presParOf" srcId="{94CAFC9C-B21A-40C6-A5F8-6200FF856BF7}" destId="{13537148-CFDE-4A40-BF00-C35D69B6E97F}" srcOrd="4" destOrd="0" presId="urn:microsoft.com/office/officeart/2005/8/layout/hierarchy4"/>
    <dgm:cxn modelId="{40CB4E09-1761-42E8-A3C1-030473CDBDB1}" type="presParOf" srcId="{13537148-CFDE-4A40-BF00-C35D69B6E97F}" destId="{F51934AA-3214-4F43-8635-E5C76916F37C}" srcOrd="0" destOrd="0" presId="urn:microsoft.com/office/officeart/2005/8/layout/hierarchy4"/>
    <dgm:cxn modelId="{2D6450FD-2CC7-46D3-910F-1667DAF1B530}" type="presParOf" srcId="{13537148-CFDE-4A40-BF00-C35D69B6E97F}" destId="{24CA7225-F8FD-44B3-9946-3A1FB873D7F4}" srcOrd="1" destOrd="0" presId="urn:microsoft.com/office/officeart/2005/8/layout/hierarchy4"/>
    <dgm:cxn modelId="{91D60069-2EBF-4B27-90F8-8DF11412B14D}" type="presParOf" srcId="{94CAFC9C-B21A-40C6-A5F8-6200FF856BF7}" destId="{D62D4717-FCEC-45F5-B2BB-A532E0B3CAE6}" srcOrd="5" destOrd="0" presId="urn:microsoft.com/office/officeart/2005/8/layout/hierarchy4"/>
    <dgm:cxn modelId="{1C7A7546-9E85-42A8-83DE-62D8C75A72A4}" type="presParOf" srcId="{94CAFC9C-B21A-40C6-A5F8-6200FF856BF7}" destId="{3AB07FB2-9EDB-4A91-BA9A-45D26B7F7D3C}" srcOrd="6" destOrd="0" presId="urn:microsoft.com/office/officeart/2005/8/layout/hierarchy4"/>
    <dgm:cxn modelId="{4747E97D-61F5-4553-9CAB-FC715E2529A0}" type="presParOf" srcId="{3AB07FB2-9EDB-4A91-BA9A-45D26B7F7D3C}" destId="{2BED3A2F-E72C-4449-A4AB-B7BDA887C8A9}" srcOrd="0" destOrd="0" presId="urn:microsoft.com/office/officeart/2005/8/layout/hierarchy4"/>
    <dgm:cxn modelId="{3BA7E188-1DD9-4A23-92E7-F6B2DB03E619}" type="presParOf" srcId="{3AB07FB2-9EDB-4A91-BA9A-45D26B7F7D3C}" destId="{DD8F453D-C28A-4BC4-A7F3-15DE8EBB52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77119-5540-4D5E-8629-4F5FC32FE827}">
      <dsp:nvSpPr>
        <dsp:cNvPr id="0" name=""/>
        <dsp:cNvSpPr/>
      </dsp:nvSpPr>
      <dsp:spPr>
        <a:xfrm>
          <a:off x="1358721" y="0"/>
          <a:ext cx="2833352" cy="141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Vantagens </a:t>
          </a:r>
          <a:endParaRPr lang="pt-BR" sz="3800" kern="1200" dirty="0"/>
        </a:p>
      </dsp:txBody>
      <dsp:txXfrm>
        <a:off x="1400214" y="41493"/>
        <a:ext cx="2750366" cy="1333690"/>
      </dsp:txXfrm>
    </dsp:sp>
    <dsp:sp modelId="{E9459B8C-6DDE-4C83-B70B-A956B282C7C3}">
      <dsp:nvSpPr>
        <dsp:cNvPr id="0" name=""/>
        <dsp:cNvSpPr/>
      </dsp:nvSpPr>
      <dsp:spPr>
        <a:xfrm>
          <a:off x="4192073" y="618338"/>
          <a:ext cx="1133340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133340" y="90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730409" y="680004"/>
        <a:ext cx="56667" cy="56667"/>
      </dsp:txXfrm>
    </dsp:sp>
    <dsp:sp modelId="{9544F268-498D-4A4E-86BB-3612821D0CE7}">
      <dsp:nvSpPr>
        <dsp:cNvPr id="0" name=""/>
        <dsp:cNvSpPr/>
      </dsp:nvSpPr>
      <dsp:spPr>
        <a:xfrm>
          <a:off x="5325413" y="0"/>
          <a:ext cx="2833352" cy="141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/>
            <a:t>Desvantagem</a:t>
          </a:r>
          <a:endParaRPr lang="pt-BR" sz="3800" kern="1200" dirty="0"/>
        </a:p>
      </dsp:txBody>
      <dsp:txXfrm>
        <a:off x="5366906" y="41493"/>
        <a:ext cx="2750366" cy="1333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2E497-4EDA-4C48-9930-869E13B266E3}">
      <dsp:nvSpPr>
        <dsp:cNvPr id="0" name=""/>
        <dsp:cNvSpPr/>
      </dsp:nvSpPr>
      <dsp:spPr>
        <a:xfrm>
          <a:off x="3892324" y="1903868"/>
          <a:ext cx="2166632" cy="73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138"/>
              </a:lnTo>
              <a:lnTo>
                <a:pt x="2166632" y="500138"/>
              </a:lnTo>
              <a:lnTo>
                <a:pt x="2166632" y="733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1D4E7-11A0-46B7-B7FC-7AA56B42C6E2}">
      <dsp:nvSpPr>
        <dsp:cNvPr id="0" name=""/>
        <dsp:cNvSpPr/>
      </dsp:nvSpPr>
      <dsp:spPr>
        <a:xfrm>
          <a:off x="1889440" y="1903868"/>
          <a:ext cx="2002883" cy="733910"/>
        </a:xfrm>
        <a:custGeom>
          <a:avLst/>
          <a:gdLst/>
          <a:ahLst/>
          <a:cxnLst/>
          <a:rect l="0" t="0" r="0" b="0"/>
          <a:pathLst>
            <a:path>
              <a:moveTo>
                <a:pt x="2002883" y="0"/>
              </a:moveTo>
              <a:lnTo>
                <a:pt x="2002883" y="500138"/>
              </a:lnTo>
              <a:lnTo>
                <a:pt x="0" y="500138"/>
              </a:lnTo>
              <a:lnTo>
                <a:pt x="0" y="733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70D3E-B851-40F8-A76A-160CE2D805C1}">
      <dsp:nvSpPr>
        <dsp:cNvPr id="0" name=""/>
        <dsp:cNvSpPr/>
      </dsp:nvSpPr>
      <dsp:spPr>
        <a:xfrm>
          <a:off x="2630587" y="301462"/>
          <a:ext cx="2523473" cy="1602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468D08-22F6-45F1-AF33-295FB2A9D3AC}">
      <dsp:nvSpPr>
        <dsp:cNvPr id="0" name=""/>
        <dsp:cNvSpPr/>
      </dsp:nvSpPr>
      <dsp:spPr>
        <a:xfrm>
          <a:off x="2910973" y="567829"/>
          <a:ext cx="2523473" cy="1602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Sistemas por Aspersão</a:t>
          </a:r>
          <a:endParaRPr lang="pt-BR" sz="4400" kern="1200" dirty="0"/>
        </a:p>
      </dsp:txBody>
      <dsp:txXfrm>
        <a:off x="2957906" y="614762"/>
        <a:ext cx="2429607" cy="1508539"/>
      </dsp:txXfrm>
    </dsp:sp>
    <dsp:sp modelId="{365E825D-144E-4CD9-B2E9-945D4621A7BF}">
      <dsp:nvSpPr>
        <dsp:cNvPr id="0" name=""/>
        <dsp:cNvSpPr/>
      </dsp:nvSpPr>
      <dsp:spPr>
        <a:xfrm>
          <a:off x="3194" y="2637778"/>
          <a:ext cx="3772492" cy="1701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D895C5-F4C9-4624-8E88-E74F98016DC3}">
      <dsp:nvSpPr>
        <dsp:cNvPr id="0" name=""/>
        <dsp:cNvSpPr/>
      </dsp:nvSpPr>
      <dsp:spPr>
        <a:xfrm>
          <a:off x="283580" y="2904145"/>
          <a:ext cx="3772492" cy="1701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Sistemas Convencionais</a:t>
          </a:r>
          <a:endParaRPr lang="pt-BR" sz="4000" kern="1200" dirty="0"/>
        </a:p>
      </dsp:txBody>
      <dsp:txXfrm>
        <a:off x="333408" y="2953973"/>
        <a:ext cx="3672836" cy="1601586"/>
      </dsp:txXfrm>
    </dsp:sp>
    <dsp:sp modelId="{3A6E9EF5-B1A7-4B48-8A70-8734F52F2BCB}">
      <dsp:nvSpPr>
        <dsp:cNvPr id="0" name=""/>
        <dsp:cNvSpPr/>
      </dsp:nvSpPr>
      <dsp:spPr>
        <a:xfrm>
          <a:off x="4336458" y="2637778"/>
          <a:ext cx="3444996" cy="1602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416271-5CDA-4538-AE91-3DA0BEA05D13}">
      <dsp:nvSpPr>
        <dsp:cNvPr id="0" name=""/>
        <dsp:cNvSpPr/>
      </dsp:nvSpPr>
      <dsp:spPr>
        <a:xfrm>
          <a:off x="4616844" y="2904145"/>
          <a:ext cx="3444996" cy="1602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Sistemas Mecanizados</a:t>
          </a:r>
          <a:endParaRPr lang="pt-BR" sz="4000" kern="1200" dirty="0"/>
        </a:p>
      </dsp:txBody>
      <dsp:txXfrm>
        <a:off x="4663777" y="2951078"/>
        <a:ext cx="3351130" cy="1508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F902B-B91C-461F-99D4-5A30D0590642}">
      <dsp:nvSpPr>
        <dsp:cNvPr id="0" name=""/>
        <dsp:cNvSpPr/>
      </dsp:nvSpPr>
      <dsp:spPr>
        <a:xfrm>
          <a:off x="1326795" y="0"/>
          <a:ext cx="6193412" cy="1945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Sistemas Mecanizados</a:t>
          </a:r>
          <a:endParaRPr lang="pt-BR" sz="4800" kern="1200" dirty="0"/>
        </a:p>
      </dsp:txBody>
      <dsp:txXfrm>
        <a:off x="1383767" y="56972"/>
        <a:ext cx="6079468" cy="1831229"/>
      </dsp:txXfrm>
    </dsp:sp>
    <dsp:sp modelId="{606D4076-BCCA-4700-9EBC-F4E3C7389558}">
      <dsp:nvSpPr>
        <dsp:cNvPr id="0" name=""/>
        <dsp:cNvSpPr/>
      </dsp:nvSpPr>
      <dsp:spPr>
        <a:xfrm>
          <a:off x="4090" y="2376879"/>
          <a:ext cx="2253162" cy="19524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Linhas Laterais Autopropelidos</a:t>
          </a:r>
          <a:endParaRPr lang="pt-BR" sz="2200" kern="1200" dirty="0"/>
        </a:p>
      </dsp:txBody>
      <dsp:txXfrm>
        <a:off x="61275" y="2434064"/>
        <a:ext cx="2138792" cy="1838056"/>
      </dsp:txXfrm>
    </dsp:sp>
    <dsp:sp modelId="{E0FD5D32-0C4F-4CC3-9A37-9BC71FB498EE}">
      <dsp:nvSpPr>
        <dsp:cNvPr id="0" name=""/>
        <dsp:cNvSpPr/>
      </dsp:nvSpPr>
      <dsp:spPr>
        <a:xfrm>
          <a:off x="2439256" y="2376879"/>
          <a:ext cx="2047195" cy="1980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Aspersores Autopropelidos</a:t>
          </a:r>
          <a:endParaRPr lang="pt-BR" sz="2200" kern="1200" dirty="0"/>
        </a:p>
      </dsp:txBody>
      <dsp:txXfrm>
        <a:off x="2497258" y="2434881"/>
        <a:ext cx="1931191" cy="1864345"/>
      </dsp:txXfrm>
    </dsp:sp>
    <dsp:sp modelId="{F51934AA-3214-4F43-8635-E5C76916F37C}">
      <dsp:nvSpPr>
        <dsp:cNvPr id="0" name=""/>
        <dsp:cNvSpPr/>
      </dsp:nvSpPr>
      <dsp:spPr>
        <a:xfrm>
          <a:off x="4668456" y="2376879"/>
          <a:ext cx="2025549" cy="19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Montagem Direta</a:t>
          </a:r>
          <a:endParaRPr lang="pt-BR" sz="2200" kern="1200" dirty="0"/>
        </a:p>
      </dsp:txBody>
      <dsp:txXfrm>
        <a:off x="4726548" y="2434971"/>
        <a:ext cx="1909365" cy="1867206"/>
      </dsp:txXfrm>
    </dsp:sp>
    <dsp:sp modelId="{2BED3A2F-E72C-4449-A4AB-B7BDA887C8A9}">
      <dsp:nvSpPr>
        <dsp:cNvPr id="0" name=""/>
        <dsp:cNvSpPr/>
      </dsp:nvSpPr>
      <dsp:spPr>
        <a:xfrm>
          <a:off x="6876009" y="2376879"/>
          <a:ext cx="1837826" cy="2039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Pivô Central</a:t>
          </a:r>
          <a:endParaRPr lang="pt-BR" sz="2200" kern="1200" dirty="0"/>
        </a:p>
      </dsp:txBody>
      <dsp:txXfrm>
        <a:off x="6929837" y="2430707"/>
        <a:ext cx="1730170" cy="1932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0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0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88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71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91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3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1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3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11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F932-A040-40AD-BD8A-57D43C0E2916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ACC7-20A5-4495-89D3-BEBE71CCA5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36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emf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narh.ana.gov.br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0kLl9GIcYE" TargetMode="External"/><Relationship Id="rId4" Type="http://schemas.openxmlformats.org/officeDocument/2006/relationships/hyperlink" Target="https://www.youtube-.com/watch?v=F0Twaxs3H4Q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19" y="1557219"/>
            <a:ext cx="8347562" cy="4143849"/>
          </a:xfrm>
          <a:prstGeom prst="rect">
            <a:avLst/>
          </a:prstGeom>
        </p:spPr>
      </p:pic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092825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924289" y="110669"/>
            <a:ext cx="1034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AVALIAÇÃO DE EQUIPAMENTOS DE IRRIGAÇÃO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3606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831393" y="0"/>
            <a:ext cx="3606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0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1" y="842244"/>
            <a:ext cx="2708427" cy="2519141"/>
          </a:xfrm>
          <a:prstGeom prst="rect">
            <a:avLst/>
          </a:prstGeom>
          <a:noFill/>
        </p:spPr>
      </p:pic>
      <p:pic>
        <p:nvPicPr>
          <p:cNvPr id="5" name="Imagem 4" descr="http://www.hydroenv.com.mx/catalogo/images/filtro_de_disco_2%20pulgadas_salida_entrada_tipo_mach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8" y="3560346"/>
            <a:ext cx="2940248" cy="251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www.aquafoz.com/loja/image/cache/data/Piscinas%20-%20Filtra%C3%A7%C3%A3o/filtro_max1-500x5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62" y="1351137"/>
            <a:ext cx="3295275" cy="31939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4051265" y="1901759"/>
            <a:ext cx="195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Filtro de tela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46998" y="4635251"/>
            <a:ext cx="19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Filtro de disco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128652" y="4635251"/>
            <a:ext cx="177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Filtro de areia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ACESSÓRIOS</a:t>
            </a:r>
            <a:endParaRPr lang="pt-BR" sz="2400" b="1" dirty="0"/>
          </a:p>
        </p:txBody>
      </p:sp>
      <p:grpSp>
        <p:nvGrpSpPr>
          <p:cNvPr id="11" name="Grupo 2"/>
          <p:cNvGrpSpPr>
            <a:grpSpLocks/>
          </p:cNvGrpSpPr>
          <p:nvPr/>
        </p:nvGrpSpPr>
        <p:grpSpPr bwMode="auto">
          <a:xfrm>
            <a:off x="2933700" y="6180007"/>
            <a:ext cx="6324600" cy="569913"/>
            <a:chOff x="1475656" y="6093296"/>
            <a:chExt cx="6326063" cy="569218"/>
          </a:xfrm>
        </p:grpSpPr>
        <p:pic>
          <p:nvPicPr>
            <p:cNvPr id="12" name="Imagem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m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15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0" y="811279"/>
            <a:ext cx="6684135" cy="46622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4687910" y="5589431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Controlador de pressão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ACESSÓRIOS</a:t>
            </a:r>
            <a:endParaRPr lang="pt-BR" sz="2400" b="1" dirty="0"/>
          </a:p>
        </p:txBody>
      </p: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2933700" y="6180007"/>
            <a:ext cx="6324600" cy="569913"/>
            <a:chOff x="1475656" y="6093296"/>
            <a:chExt cx="6326063" cy="569218"/>
          </a:xfrm>
        </p:grpSpPr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3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267755" y="1228929"/>
            <a:ext cx="6500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Coeficientes de Uniformidade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199" y="2568687"/>
            <a:ext cx="10920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CUC - Coeficiente de uniformidade de </a:t>
            </a:r>
            <a:r>
              <a:rPr lang="pt-B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Christiansen</a:t>
            </a: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(CHRISTIANSEN, 1942): </a:t>
            </a:r>
          </a:p>
        </p:txBody>
      </p:sp>
      <p:sp>
        <p:nvSpPr>
          <p:cNvPr id="8" name="Retângulo 7"/>
          <p:cNvSpPr/>
          <p:nvPr/>
        </p:nvSpPr>
        <p:spPr>
          <a:xfrm>
            <a:off x="838200" y="3424461"/>
            <a:ext cx="10752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CUD - coeficiente de uniformidade de distribuição (</a:t>
            </a:r>
            <a:r>
              <a:rPr lang="pt-B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Merriam</a:t>
            </a: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e Keller (1978)</a:t>
            </a:r>
          </a:p>
        </p:txBody>
      </p:sp>
      <p:sp>
        <p:nvSpPr>
          <p:cNvPr id="9" name="Retângulo 8"/>
          <p:cNvSpPr/>
          <p:nvPr/>
        </p:nvSpPr>
        <p:spPr>
          <a:xfrm>
            <a:off x="838200" y="4250073"/>
            <a:ext cx="1025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CUE - Coeficiente de uniformidade estatístico (WILCOX &amp; SWAILES, 1947)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760894" y="97577"/>
            <a:ext cx="705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TÉCNICAS DE AVALIAÇÃO DE SISTEMAS DE IRRIGAÇÃO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pSp>
        <p:nvGrpSpPr>
          <p:cNvPr id="13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14" name="Imagem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m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10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SISTEMA DE IRRIGAÇÃO LOCALIZADO</a:t>
            </a:r>
            <a:endParaRPr lang="pt-BR" sz="2400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443274" y="976059"/>
            <a:ext cx="9822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Metodologia proposta por Keller e Karmeli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74" y="2023100"/>
            <a:ext cx="7727702" cy="3840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8686264" y="2506228"/>
            <a:ext cx="350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necessário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686264" y="3728621"/>
            <a:ext cx="3505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SISTEMA DE IRRIGAÇÃO LOCALIZADO</a:t>
            </a:r>
            <a:endParaRPr lang="pt-BR" sz="2400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r="2871"/>
          <a:stretch/>
        </p:blipFill>
        <p:spPr>
          <a:xfrm>
            <a:off x="1478631" y="1871325"/>
            <a:ext cx="9583223" cy="4078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tângulo 13"/>
          <p:cNvSpPr/>
          <p:nvPr/>
        </p:nvSpPr>
        <p:spPr>
          <a:xfrm>
            <a:off x="1940929" y="1094221"/>
            <a:ext cx="8373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Metodologia proposta por Deniculi </a:t>
            </a:r>
          </a:p>
        </p:txBody>
      </p:sp>
    </p:spTree>
    <p:extLst>
      <p:ext uri="{BB962C8B-B14F-4D97-AF65-F5344CB8AC3E}">
        <p14:creationId xmlns:p14="http://schemas.microsoft.com/office/powerpoint/2010/main" val="33289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5891349"/>
              </p:ext>
            </p:extLst>
          </p:nvPr>
        </p:nvGraphicFramePr>
        <p:xfrm>
          <a:off x="2302457" y="1003626"/>
          <a:ext cx="8065035" cy="49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tângulo 9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SISTEMA DE IRRIGAÇÃO POR ASPERSÃO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095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7" y="1777285"/>
            <a:ext cx="4791476" cy="359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3" descr="Resultado de imagem para sistema de irrigação por asper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85" y="1777284"/>
            <a:ext cx="4923710" cy="35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44828" y="924665"/>
            <a:ext cx="1070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IRRIGAÇÃO 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POR 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ASPERSÃO CONVENCIONAIS </a:t>
            </a:r>
            <a:endParaRPr lang="pt-BR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/>
          </a:p>
        </p:txBody>
      </p:sp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2933700" y="6180007"/>
            <a:ext cx="6324600" cy="569913"/>
            <a:chOff x="1475656" y="6093296"/>
            <a:chExt cx="6326063" cy="569218"/>
          </a:xfrm>
        </p:grpSpPr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tângulo 10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SISTEMA DE IRRIGAÇÃO POR ASPERSÃO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898489"/>
            <a:ext cx="6502031" cy="38966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1436" y="5049723"/>
            <a:ext cx="540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um desenho de sistema de irrigação por aspersão convencional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SISTEMAS CONVENCIONAIS</a:t>
            </a:r>
            <a:endParaRPr lang="pt-BR" sz="2400" b="1" dirty="0"/>
          </a:p>
        </p:txBody>
      </p:sp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7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999294" y="1132445"/>
            <a:ext cx="6193412" cy="1945173"/>
            <a:chOff x="1326795" y="0"/>
            <a:chExt cx="6193412" cy="1945173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326795" y="0"/>
              <a:ext cx="6193412" cy="19451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1383767" y="56972"/>
              <a:ext cx="6079468" cy="1831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800" kern="1200" dirty="0" smtClean="0"/>
                <a:t>Sistemas Convencionais</a:t>
              </a:r>
              <a:endParaRPr lang="pt-BR" sz="480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350135" y="3392945"/>
            <a:ext cx="2253162" cy="1952426"/>
            <a:chOff x="4090" y="2376879"/>
            <a:chExt cx="2253162" cy="1952426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4090" y="2376879"/>
              <a:ext cx="2253162" cy="19524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61275" y="2434064"/>
              <a:ext cx="2138792" cy="1838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Fixos Permanentes</a:t>
              </a:r>
              <a:endParaRPr lang="pt-BR" sz="28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848909" y="3365022"/>
            <a:ext cx="2214620" cy="1980349"/>
            <a:chOff x="2439256" y="2376879"/>
            <a:chExt cx="2047195" cy="1980349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2439256" y="2376879"/>
              <a:ext cx="2047195" cy="198034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2497258" y="2434881"/>
              <a:ext cx="1931191" cy="186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Fixos Temporários</a:t>
              </a:r>
              <a:endParaRPr lang="pt-BR" sz="28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309141" y="3335972"/>
            <a:ext cx="2047195" cy="1980349"/>
            <a:chOff x="2439256" y="2376879"/>
            <a:chExt cx="2047195" cy="1980349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2439256" y="2376879"/>
              <a:ext cx="2047195" cy="198034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2497258" y="2434881"/>
              <a:ext cx="1931191" cy="186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Semifixos</a:t>
              </a:r>
              <a:endParaRPr lang="pt-BR" sz="28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8601948" y="3335972"/>
            <a:ext cx="2047195" cy="1980349"/>
            <a:chOff x="2439256" y="2376879"/>
            <a:chExt cx="2047195" cy="1980349"/>
          </a:xfrm>
        </p:grpSpPr>
        <p:sp>
          <p:nvSpPr>
            <p:cNvPr id="20" name="Retângulo de cantos arredondados 19"/>
            <p:cNvSpPr/>
            <p:nvPr/>
          </p:nvSpPr>
          <p:spPr>
            <a:xfrm>
              <a:off x="2439256" y="2376879"/>
              <a:ext cx="2047195" cy="198034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 20"/>
            <p:cNvSpPr/>
            <p:nvPr/>
          </p:nvSpPr>
          <p:spPr>
            <a:xfrm>
              <a:off x="2497258" y="2434881"/>
              <a:ext cx="1931191" cy="186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Portáteis</a:t>
              </a:r>
              <a:endParaRPr lang="pt-BR" sz="2800" kern="1200" dirty="0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/>
          </a:p>
        </p:txBody>
      </p:sp>
      <p:grpSp>
        <p:nvGrpSpPr>
          <p:cNvPr id="23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24" name="Imagem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m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0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2" y="850006"/>
            <a:ext cx="4572001" cy="312956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666703" y="850006"/>
            <a:ext cx="452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fixo de aspersão convencional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0" y="2923504"/>
            <a:ext cx="4649275" cy="320684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060619" y="5048518"/>
            <a:ext cx="498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temporário de aspersão convencional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mtClean="0"/>
              <a:t>SISTEMAS CONVENCIONAIS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679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092825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924289" y="2151727"/>
            <a:ext cx="1034342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/>
              <a:t>Uma baixa uniformidade de distribuição da água do sistema de irrigação e no solo ocasiona desuniformidade de crescimento do cultivo </a:t>
            </a:r>
            <a:r>
              <a:rPr lang="pt-BR" sz="4000" dirty="0" smtClean="0"/>
              <a:t>e queda da produção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3606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831393" y="0"/>
            <a:ext cx="3606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0609" y="0"/>
            <a:ext cx="1147078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Por que estudar uniformidade de aplicação da água?</a:t>
            </a:r>
          </a:p>
        </p:txBody>
      </p:sp>
    </p:spTree>
    <p:extLst>
      <p:ext uri="{BB962C8B-B14F-4D97-AF65-F5344CB8AC3E}">
        <p14:creationId xmlns:p14="http://schemas.microsoft.com/office/powerpoint/2010/main" val="32407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824248"/>
            <a:ext cx="4530841" cy="329699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615187" y="978794"/>
            <a:ext cx="479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semifixo de aspersão convencional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8500" r="76012" b="60828"/>
          <a:stretch>
            <a:fillRect/>
          </a:stretch>
        </p:blipFill>
        <p:spPr bwMode="auto">
          <a:xfrm>
            <a:off x="6152275" y="3251245"/>
            <a:ext cx="5387195" cy="30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16698" y="5469622"/>
            <a:ext cx="373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Portáteis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mtClean="0"/>
              <a:t>SISTEMAS CONVENCIONAIS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96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28191"/>
              </p:ext>
            </p:extLst>
          </p:nvPr>
        </p:nvGraphicFramePr>
        <p:xfrm>
          <a:off x="1507900" y="1171978"/>
          <a:ext cx="8717926" cy="441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/>
          </a:p>
        </p:txBody>
      </p:sp>
      <p:grpSp>
        <p:nvGrpSpPr>
          <p:cNvPr id="10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11" name="Imagem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30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2611" r="3395" b="2350"/>
          <a:stretch>
            <a:fillRect/>
          </a:stretch>
        </p:blipFill>
        <p:spPr bwMode="auto">
          <a:xfrm>
            <a:off x="7630595" y="1710156"/>
            <a:ext cx="4230847" cy="42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16073" y="910472"/>
            <a:ext cx="547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irrigação por aspersão mecanizado tipo autopropelido.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58463" y="1723032"/>
            <a:ext cx="459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irrigação por aspersão mecanizado tipo Laterais.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SISTEMAS MECANIZADOS</a:t>
            </a:r>
            <a:endParaRPr lang="pt-BR" sz="2400" b="1" dirty="0"/>
          </a:p>
        </p:txBody>
      </p:sp>
      <p:pic>
        <p:nvPicPr>
          <p:cNvPr id="1026" name="Picture 2" descr="http://www.lindsaybrazil.com/stuff/contentmgr/files/0/dce853ffb775ac3be0bcac5df749e792/slides/_resized/80_824_325_80_824_325_lateral_4whl_c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2676069"/>
            <a:ext cx="7157921" cy="28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510800" y="1522428"/>
            <a:ext cx="547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irrigação por aspersão mecanizado tipo montagem direta.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12500" y="5765858"/>
            <a:ext cx="459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irrigação por aspersão mecanizado tipo pivô central.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SISTEMAS MECANIZADOS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" y="1185132"/>
            <a:ext cx="6804008" cy="2961865"/>
          </a:xfrm>
          <a:prstGeom prst="rect">
            <a:avLst/>
          </a:prstGeom>
        </p:spPr>
      </p:pic>
      <p:pic>
        <p:nvPicPr>
          <p:cNvPr id="2050" name="Picture 2" descr="Resultado de imagem para pivo cent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02" y="3034365"/>
            <a:ext cx="5556704" cy="36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asperjato.com.br/images/produtos/detalhes/aspersores-plasticos/senior/aspersor-plastico-seni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8" y="1769015"/>
            <a:ext cx="4053156" cy="26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12" descr="http://www.pluvitec.com.br/_IMG/solucoes/aspersor_canhao_2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38" y="1657603"/>
            <a:ext cx="3374757" cy="27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352196" y="5198951"/>
            <a:ext cx="458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Aspersor de pressão média e canhão hidráulico.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TIPOS DE ASPERSORES</a:t>
            </a:r>
            <a:endParaRPr lang="pt-BR" sz="2400" b="1" dirty="0"/>
          </a:p>
        </p:txBody>
      </p:sp>
      <p:grpSp>
        <p:nvGrpSpPr>
          <p:cNvPr id="9" name="Grupo 2"/>
          <p:cNvGrpSpPr>
            <a:grpSpLocks/>
          </p:cNvGrpSpPr>
          <p:nvPr/>
        </p:nvGrpSpPr>
        <p:grpSpPr bwMode="auto">
          <a:xfrm>
            <a:off x="2933700" y="6205765"/>
            <a:ext cx="6324600" cy="569913"/>
            <a:chOff x="1475656" y="6093296"/>
            <a:chExt cx="6326063" cy="569218"/>
          </a:xfrm>
        </p:grpSpPr>
        <p:pic>
          <p:nvPicPr>
            <p:cNvPr id="10" name="Imagem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81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TUBULAÇÕES PARA ASPERSÃO</a:t>
            </a:r>
            <a:endParaRPr lang="pt-BR" sz="2400" b="1" dirty="0"/>
          </a:p>
        </p:txBody>
      </p:sp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205765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4" y="824113"/>
            <a:ext cx="6238875" cy="36385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4" y="5125925"/>
            <a:ext cx="5610225" cy="9334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38585" y="1528472"/>
            <a:ext cx="45848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materiais para tubulações: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 fundido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Aço zincado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Alumínio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PVC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Polietileno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 bwMode="auto">
          <a:xfrm>
            <a:off x="2068270" y="674502"/>
            <a:ext cx="8337859" cy="61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cs typeface="Times New Roman" panose="02020603050405020304" pitchFamily="18" charset="0"/>
              </a:rPr>
              <a:t>ACESSÓRIOS PARA SISTEMA DE IRRIGAÇÃO POR ASPERSÃO</a:t>
            </a:r>
            <a:endParaRPr lang="pt-BR" sz="2400" dirty="0">
              <a:cs typeface="Times New Roman" panose="02020603050405020304" pitchFamily="18" charset="0"/>
            </a:endParaRPr>
          </a:p>
        </p:txBody>
      </p: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2933700" y="6257281"/>
            <a:ext cx="6324600" cy="569913"/>
            <a:chOff x="1475656" y="6093296"/>
            <a:chExt cx="6326063" cy="569218"/>
          </a:xfrm>
        </p:grpSpPr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89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841900"/>
            <a:ext cx="10323490" cy="551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m 10" descr="http://www.iope.com.br/manometros/imagens/601.00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51" y="1773953"/>
            <a:ext cx="1865273" cy="206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6" descr="Manômetro com interior de latão inslataldo em um sistema de microaspersão com nebulizadores NA-1 e uma bomba de alta pressão da Shurf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87" y="1773953"/>
            <a:ext cx="4011683" cy="26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89713" y="4364639"/>
            <a:ext cx="41909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altLang="pt-B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Manômetro tipo Industrial IOPE com tubo Bourdon</a:t>
            </a:r>
            <a:endParaRPr lang="pt-BR" alt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133925" y="4729354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Manômetro Agatec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EQUIPAMENTOS PARA AVALIAÇÃO DE SISTEMAS DE IRRIGAÇÃO PRESSURIZADOS</a:t>
            </a:r>
            <a:endParaRPr lang="pt-BR" sz="2400" b="1" dirty="0"/>
          </a:p>
        </p:txBody>
      </p:sp>
      <p:grpSp>
        <p:nvGrpSpPr>
          <p:cNvPr id="9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10" name="Imagem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7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0" descr="medidor de vaza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10" y="939353"/>
            <a:ext cx="9763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96484" y="49409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a)instalação do medidor ultrassônico de vazão no cabeçal de controle de um sistema de irrigação; b) medição da pressão no cabeçal de controle; c)leitor do medidor de vazão e d) sensores do medidor de vazão.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MEDIDORES DE VAZÃO ULTRASSÔNICOS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437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0" descr="http://www.mundomax.com.br/blog/wp-content/uploads/2010/07/Mult%C3%ADmetro-Anal%C3%B3gi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11" y="1923864"/>
            <a:ext cx="1971472" cy="27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5" descr="http://www.mundomax.com.br/blog/wp-content/uploads/2010/07/Mult%C3%ADmetro-Digit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85" y="1548944"/>
            <a:ext cx="1752488" cy="346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40923" y="5215943"/>
            <a:ext cx="190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nalógicos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32425" y="5354443"/>
            <a:ext cx="211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MULTÍMETROS</a:t>
            </a:r>
          </a:p>
        </p:txBody>
      </p:sp>
      <p:grpSp>
        <p:nvGrpSpPr>
          <p:cNvPr id="10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11" name="Imagem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64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092825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924289" y="2151727"/>
            <a:ext cx="1034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Em geral, sistemas mal dimensionados.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3606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831393" y="0"/>
            <a:ext cx="36060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0609" y="0"/>
            <a:ext cx="1147078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O que causa baixa eficiência energética no sistema?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4289" y="3385456"/>
            <a:ext cx="1034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- Moto bomba superdimensionada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24289" y="4093342"/>
            <a:ext cx="1034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- Diâmetro de tubulação mal projetado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2" descr="http://www.fabrimar.com.br/img/produtos/999/full_kit_de_ensaio.jpg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29" y="1366628"/>
            <a:ext cx="4606633" cy="39340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KIT PARA ENSAIO DE PRECIPITAÇÃO</a:t>
            </a:r>
          </a:p>
        </p:txBody>
      </p:sp>
      <p:grpSp>
        <p:nvGrpSpPr>
          <p:cNvPr id="8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8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istema de irrigação convencional e pluviômetros utilizados para avaliação da uniformidade de distribuição de água, juntamente com tensiômetros usados para realização do controle da irrigação (Fotos: Divulgação/Antônio Scarpinetti)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1" y="1287888"/>
            <a:ext cx="5585138" cy="4069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UNIFORMIDADE DE DISTRIBUIÇÃO</a:t>
            </a:r>
            <a:endParaRPr lang="pt-BR" sz="2400" b="1" dirty="0"/>
          </a:p>
        </p:txBody>
      </p:sp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197937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95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UNIFORMIDADE DE DISTRIBUIÇÃO</a:t>
            </a:r>
            <a:endParaRPr lang="pt-BR" sz="2400" b="1" dirty="0"/>
          </a:p>
        </p:txBody>
      </p:sp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197937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4" y="1905469"/>
            <a:ext cx="9925588" cy="37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mtClean="0"/>
              <a:t>UNIFORMIDADE DE DISTRIBUIÇÃO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57220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76" y="891458"/>
            <a:ext cx="7141447" cy="42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4"/>
          <p:cNvSpPr>
            <a:spLocks noChangeArrowheads="1"/>
          </p:cNvSpPr>
          <p:nvPr/>
        </p:nvSpPr>
        <p:spPr bwMode="auto">
          <a:xfrm>
            <a:off x="2650902" y="5434963"/>
            <a:ext cx="6890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Disposição dos coletores no ensaio de distribuição de água com um aspersor individual; (b) Resultado da sobreposição em espaçamento de 12 x 12 m.</a:t>
            </a:r>
          </a:p>
        </p:txBody>
      </p:sp>
    </p:spTree>
    <p:extLst>
      <p:ext uri="{BB962C8B-B14F-4D97-AF65-F5344CB8AC3E}">
        <p14:creationId xmlns:p14="http://schemas.microsoft.com/office/powerpoint/2010/main" val="4323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mtClean="0"/>
              <a:t>UNIFORMIDADE DE DISTRIBUIÇÃO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8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 t="38188" r="27309" b="21175"/>
          <a:stretch/>
        </p:blipFill>
        <p:spPr bwMode="auto">
          <a:xfrm>
            <a:off x="2327173" y="1790163"/>
            <a:ext cx="7537655" cy="39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048000" y="9679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Volumes de água (ml) aplicados pelos aspersores, em 1 hora de operação, em espaçamentos Sa = 18m, à pressão de 30 mca.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1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mtClean="0"/>
              <a:t>UNIFORMIDADE DE DISTRIBUIÇÃO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70098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49014" r="28792" b="18048"/>
          <a:stretch/>
        </p:blipFill>
        <p:spPr bwMode="auto">
          <a:xfrm>
            <a:off x="2329308" y="965859"/>
            <a:ext cx="7935154" cy="4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79074" y="5176164"/>
            <a:ext cx="10599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Resultado da sobreposição (em mm) para os quatro aspersores operando em espaçamento de 18 x 18 , à pressão de 30 mca.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460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"/>
          <p:cNvGrpSpPr>
            <a:grpSpLocks/>
          </p:cNvGrpSpPr>
          <p:nvPr/>
        </p:nvGrpSpPr>
        <p:grpSpPr bwMode="auto">
          <a:xfrm>
            <a:off x="2933700" y="6195856"/>
            <a:ext cx="6324600" cy="569913"/>
            <a:chOff x="1475656" y="6093296"/>
            <a:chExt cx="6326063" cy="569218"/>
          </a:xfrm>
        </p:grpSpPr>
        <p:pic>
          <p:nvPicPr>
            <p:cNvPr id="5" name="Imagem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tângulo 6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FATORES QUE AFETAM A DISTRIBUIÇÃO DE ÁGUA PELOS ASPERSORES</a:t>
            </a:r>
            <a:endParaRPr lang="pt-BR" sz="2400" b="1" dirty="0"/>
          </a:p>
        </p:txBody>
      </p:sp>
      <p:sp>
        <p:nvSpPr>
          <p:cNvPr id="12" name="Retângulo 11"/>
          <p:cNvSpPr/>
          <p:nvPr/>
        </p:nvSpPr>
        <p:spPr>
          <a:xfrm>
            <a:off x="1064541" y="1093562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Pressão de operação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1064541" y="1761134"/>
            <a:ext cx="4219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Espaçamento entre aspersores</a:t>
            </a:r>
            <a:endParaRPr lang="pt-BR" sz="2400" dirty="0"/>
          </a:p>
        </p:txBody>
      </p:sp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1" y="2562896"/>
            <a:ext cx="4383222" cy="2879093"/>
          </a:xfrm>
          <a:prstGeom prst="rect">
            <a:avLst/>
          </a:prstGeom>
          <a:noFill/>
        </p:spPr>
      </p:pic>
      <p:pic>
        <p:nvPicPr>
          <p:cNvPr id="15" name="Imagem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9875" b="3879"/>
          <a:stretch>
            <a:fillRect/>
          </a:stretch>
        </p:blipFill>
        <p:spPr bwMode="auto">
          <a:xfrm>
            <a:off x="6236326" y="2235149"/>
            <a:ext cx="5303143" cy="3206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FATORES QUE AFETAM A DISTRIBUIÇÃO DE ÁGUA PELOS ASPERSORES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863959" y="861458"/>
            <a:ext cx="124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Vento</a:t>
            </a:r>
            <a:endParaRPr lang="pt-BR" sz="2400" dirty="0"/>
          </a:p>
        </p:txBody>
      </p:sp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9" y="2326819"/>
            <a:ext cx="4944413" cy="3314127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717654" y="861457"/>
            <a:ext cx="3842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Altura do tubo de elevação</a:t>
            </a:r>
            <a:endParaRPr lang="pt-BR" sz="2400" dirty="0"/>
          </a:p>
        </p:txBody>
      </p:sp>
      <p:pic>
        <p:nvPicPr>
          <p:cNvPr id="11" name="Image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20" y="2341090"/>
            <a:ext cx="4944413" cy="3299856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63959" y="1429685"/>
            <a:ext cx="324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Velocidade de rotação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6717654" y="1429685"/>
            <a:ext cx="2455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Tensão da mola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825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SISTEMAS DE IRRIGAÇÃO COM AUTOPROPELIDOS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m 8" descr="https://s3-sa-east-1.amazonaws.com/mfrural-produtos/123495-121820-704506-sistema-de-irrigacao-por-carrete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7" y="998716"/>
            <a:ext cx="407860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6802258" y="838870"/>
            <a:ext cx="4492514" cy="51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12"/>
          <p:cNvSpPr/>
          <p:nvPr/>
        </p:nvSpPr>
        <p:spPr>
          <a:xfrm>
            <a:off x="553791" y="4411014"/>
            <a:ext cx="5424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Esquemas de operação do sistema autopropelido no campo e disposição dos pluviômetros para determinação da uniformidade de distribuição de água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7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SISTEMAS DE IRRIGAÇÃO COM AUTOPROPELIDOS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88" y="837127"/>
            <a:ext cx="7482624" cy="50098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9837312" y="4971245"/>
            <a:ext cx="184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Ver pág. 43 e 44 da apostila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2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30" y="1815626"/>
            <a:ext cx="4628023" cy="3049540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06" y="1625605"/>
            <a:ext cx="3979573" cy="323956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CARACTERÍSTICAS E COMPONENTES DOS DIFERENTES SISTEMAS DE IRRIGAÇÃO</a:t>
            </a:r>
            <a:endParaRPr lang="pt-BR" sz="2400" b="1" dirty="0"/>
          </a:p>
        </p:txBody>
      </p:sp>
      <p:grpSp>
        <p:nvGrpSpPr>
          <p:cNvPr id="9" name="Grupo 2"/>
          <p:cNvGrpSpPr>
            <a:grpSpLocks/>
          </p:cNvGrpSpPr>
          <p:nvPr/>
        </p:nvGrpSpPr>
        <p:grpSpPr bwMode="auto">
          <a:xfrm>
            <a:off x="2933700" y="6092825"/>
            <a:ext cx="6324600" cy="569913"/>
            <a:chOff x="1475656" y="6093296"/>
            <a:chExt cx="6326063" cy="569218"/>
          </a:xfrm>
        </p:grpSpPr>
        <p:pic>
          <p:nvPicPr>
            <p:cNvPr id="10" name="Imagem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ixaDeTexto 11"/>
          <p:cNvSpPr txBox="1"/>
          <p:nvPr/>
        </p:nvSpPr>
        <p:spPr>
          <a:xfrm>
            <a:off x="1017431" y="882281"/>
            <a:ext cx="839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Sistema de Irrigação Localizada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673500" y="5293217"/>
            <a:ext cx="4028084" cy="695202"/>
            <a:chOff x="3342" y="1176849"/>
            <a:chExt cx="2020271" cy="1010135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3342" y="1176849"/>
              <a:ext cx="2020271" cy="10101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32928" y="1206435"/>
              <a:ext cx="1961099" cy="95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dirty="0"/>
                <a:t>G</a:t>
              </a:r>
              <a:r>
                <a:rPr lang="pt-BR" sz="2900" kern="1200" dirty="0" smtClean="0"/>
                <a:t>otejamento</a:t>
              </a:r>
              <a:endParaRPr lang="pt-BR" sz="29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992150" y="5272855"/>
            <a:ext cx="4028084" cy="695202"/>
            <a:chOff x="3342" y="1176849"/>
            <a:chExt cx="2020271" cy="1010135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3342" y="1176849"/>
              <a:ext cx="2020271" cy="10101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32928" y="1206435"/>
              <a:ext cx="1961099" cy="950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900" dirty="0" smtClean="0"/>
                <a:t>Microaspersão</a:t>
              </a:r>
              <a:endParaRPr lang="pt-BR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0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smtClean="0"/>
              <a:t>SISTEMAS DE IRRIGAÇÃO COM AUTOPROPELIDOS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4709"/>
          <a:stretch>
            <a:fillRect/>
          </a:stretch>
        </p:blipFill>
        <p:spPr bwMode="auto">
          <a:xfrm>
            <a:off x="2356834" y="656822"/>
            <a:ext cx="7817476" cy="4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965916" y="5094999"/>
            <a:ext cx="10792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Perfil de distribuição de água do autopropelido modelo CHUVISCO, operando num espaçamento de 60 m entre carreadores.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az276019.vo.msecnd.net/valmontstaging/irrigation---optimized-images/classicpluspanel_3_rotator_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04" y="1060040"/>
            <a:ext cx="4838736" cy="231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083" y="3685774"/>
            <a:ext cx="3890023" cy="296106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Componentes de um Pivô Central</a:t>
            </a:r>
            <a:endParaRPr lang="pt-BR" sz="2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2" y="777292"/>
            <a:ext cx="5191461" cy="55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SISTEMA DE IRRIGAÇÃO POR PIVÔ-CENTRAL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7" descr="http://www.germek.com.br/imagem/produtos/dep/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1" y="1089890"/>
            <a:ext cx="5400040" cy="188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8" y="1089890"/>
            <a:ext cx="5280338" cy="3919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6031607" y="5009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Disposição dos coletores para ensaio de uniformidade de distribuição de água em sistema pivô-central</a:t>
            </a:r>
            <a:endParaRPr lang="pt-BR" dirty="0"/>
          </a:p>
        </p:txBody>
      </p:sp>
      <p:pic>
        <p:nvPicPr>
          <p:cNvPr id="11" name="Imagem 10" descr="DSC0428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41171" r="11801"/>
          <a:stretch>
            <a:fillRect/>
          </a:stretch>
        </p:blipFill>
        <p:spPr bwMode="auto">
          <a:xfrm>
            <a:off x="2933700" y="3204296"/>
            <a:ext cx="2883258" cy="262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384271" y="4394332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Coletores para o ensaio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dirty="0" smtClean="0"/>
              <a:t>CONSIDERAÇÃO SOBRE TESTES DE CAMPO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64" y="881039"/>
            <a:ext cx="6684136" cy="327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524536" y="4716220"/>
            <a:ext cx="956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Carta de emissores – Vazão do pivô – Pressão de operação – Velocidade 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EFICIÊNCIA DA IRRIGAÇÃO 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1824507" y="919594"/>
            <a:ext cx="854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tomada como a razão entre a quantidade de água efetivamente usada pela cultura e a quantidade retirada da fonte.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11" descr="http://www.marceloabdon.com.br/upload/noticias_1423250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" y="3803327"/>
            <a:ext cx="3450656" cy="22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4" descr="http://www.krebs.com.br/irrigacao/imagens/slide-1-piv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1750590"/>
            <a:ext cx="3678451" cy="21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972639" y="2709558"/>
            <a:ext cx="4911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Localizada &gt; Aspersão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menor perda por evaporação do solo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menor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perda por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deriva pelo vento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menor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perda por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percolação profunda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menor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perda por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escoamento superficial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RELAÇÃO ENTRE UNIFORMIDADE E EFICIÊNCIA DE APLICAÇÃO</a:t>
            </a:r>
            <a:endParaRPr 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82977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70" y="1195616"/>
            <a:ext cx="5888460" cy="366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145697" y="5122590"/>
            <a:ext cx="27341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 pág. 52 da apostila.</a:t>
            </a:r>
            <a:endParaRPr lang="pt-BR" sz="2000" b="1" dirty="0">
              <a:ln w="0">
                <a:solidFill>
                  <a:schemeClr val="accent5">
                    <a:lumMod val="75000"/>
                  </a:schemeClr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dirty="0" smtClean="0"/>
              <a:t>USO DE PLANILHAS E SOFTWARES PARA A AVALIAÇÃO DE SISTEMAS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5697" r="-2" b="5821"/>
          <a:stretch>
            <a:fillRect/>
          </a:stretch>
        </p:blipFill>
        <p:spPr bwMode="auto">
          <a:xfrm>
            <a:off x="2655440" y="971102"/>
            <a:ext cx="7344758" cy="4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21335" y="1267316"/>
            <a:ext cx="192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Planilha 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letrônica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smtClean="0"/>
              <a:t>USO DE PLANILHAS E SOFTWARES PARA A AVALIAÇÃO DE SISTEMAS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C:\Users\Waldemar\Desktop\Sem títu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55" y="876165"/>
            <a:ext cx="7131608" cy="510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45412" y="1029168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Softwares: Sistema S@I</a:t>
            </a:r>
          </a:p>
        </p:txBody>
      </p:sp>
    </p:spTree>
    <p:extLst>
      <p:ext uri="{BB962C8B-B14F-4D97-AF65-F5344CB8AC3E}">
        <p14:creationId xmlns:p14="http://schemas.microsoft.com/office/powerpoint/2010/main" val="21050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dirty="0" smtClean="0"/>
              <a:t>OUTORGA DE DIREITO DE USO DA ÁGUA – APOSTILA PÁGINA 70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47850" y="1826138"/>
            <a:ext cx="8496300" cy="1954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LEGISLAÇÃO BRASILEIRA SOBRE O USO DA ÁGUA </a:t>
            </a:r>
          </a:p>
          <a:p>
            <a:pPr eaLnBrk="1" hangingPunct="1">
              <a:defRPr/>
            </a:pPr>
            <a:endParaRPr lang="pt-BR" altLang="pt-BR" sz="2000" b="1" u="sng" dirty="0" smtClean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</a:rPr>
              <a:t>Todos os corpos d’água são de domínio público.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</a:rPr>
              <a:t>i) o domínio da União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pt-BR" altLang="pt-BR" dirty="0" err="1" smtClean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</a:rPr>
              <a:t>) o domínio dos Estados.</a:t>
            </a:r>
          </a:p>
        </p:txBody>
      </p:sp>
    </p:spTree>
    <p:extLst>
      <p:ext uri="{BB962C8B-B14F-4D97-AF65-F5344CB8AC3E}">
        <p14:creationId xmlns:p14="http://schemas.microsoft.com/office/powerpoint/2010/main" val="10826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dirty="0" smtClean="0"/>
              <a:t>OUTORGA DE DIREITO DE USO DA ÁGUA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76413" y="1989138"/>
            <a:ext cx="8639175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Tipo de Outorga para irrigantes: </a:t>
            </a:r>
          </a:p>
          <a:p>
            <a:pPr algn="ctr" eaLnBrk="1" hangingPunct="1">
              <a:defRPr/>
            </a:pPr>
            <a:r>
              <a:rPr lang="pt-BR" alt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utorga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 direito de uso de recursos hídricos </a:t>
            </a:r>
            <a:endParaRPr lang="pt-BR" altLang="pt-BR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altLang="pt-BR" sz="2000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76413" y="3357563"/>
            <a:ext cx="8639175" cy="1014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Não tem validade indeterminada</a:t>
            </a:r>
          </a:p>
          <a:p>
            <a:pPr algn="ctr" eaLnBrk="1" hangingPunct="1">
              <a:defRPr/>
            </a:pPr>
            <a:r>
              <a:rPr lang="pt-BR" alt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(entre renovação, suspensão, transferência...)</a:t>
            </a:r>
            <a:endParaRPr lang="pt-BR" altLang="pt-BR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altLang="pt-BR" sz="2000" b="1" u="sng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26535" y="4598185"/>
            <a:ext cx="6684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https://www.youtube.com/watch?v=FsgkXCf3bic</a:t>
            </a:r>
          </a:p>
        </p:txBody>
      </p:sp>
    </p:spTree>
    <p:extLst>
      <p:ext uri="{BB962C8B-B14F-4D97-AF65-F5344CB8AC3E}">
        <p14:creationId xmlns:p14="http://schemas.microsoft.com/office/powerpoint/2010/main" val="14306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927" y="771395"/>
            <a:ext cx="10515600" cy="5405568"/>
          </a:xfrm>
        </p:spPr>
        <p:txBody>
          <a:bodyPr/>
          <a:lstStyle/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0253414"/>
              </p:ext>
            </p:extLst>
          </p:nvPr>
        </p:nvGraphicFramePr>
        <p:xfrm>
          <a:off x="1313645" y="1236372"/>
          <a:ext cx="9517487" cy="141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17" y="3649936"/>
            <a:ext cx="3834641" cy="2641600"/>
          </a:xfrm>
          <a:prstGeom prst="rect">
            <a:avLst/>
          </a:prstGeom>
          <a:noFill/>
        </p:spPr>
      </p:pic>
      <p:pic>
        <p:nvPicPr>
          <p:cNvPr id="8" name="Imagem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03" y="3649936"/>
            <a:ext cx="34559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COMPONENTES DO SISTEMA DE IRRIGAÇÃO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262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smtClean="0"/>
              <a:t>OUTORGA DE DIREITO DE USO DA ÁGUA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75619" y="2492375"/>
            <a:ext cx="8640763" cy="2554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Conforme Resolução ANA n° 1041/2013, o prazo de validade das outorgas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é:</a:t>
            </a:r>
          </a:p>
          <a:p>
            <a:pPr algn="ctr" eaLnBrk="1" hangingPunct="1">
              <a:defRPr/>
            </a:pPr>
            <a:endParaRPr lang="pt-BR" sz="20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10 anos </a:t>
            </a:r>
            <a:r>
              <a:rPr lang="pt-BR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Irrigação de lavouras de até 2.000 ha </a:t>
            </a:r>
          </a:p>
          <a:p>
            <a:pPr algn="ctr">
              <a:defRPr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20 anos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Irrigação de lavouras superiores a 2.000 ha </a:t>
            </a:r>
          </a:p>
          <a:p>
            <a:pPr>
              <a:defRPr/>
            </a:pPr>
            <a:endParaRPr lang="pt-BR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defRPr/>
            </a:pPr>
            <a:endParaRPr lang="pt-BR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pt-BR" altLang="pt-BR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smtClean="0"/>
              <a:t>OUTORGA DE DIREITO DE USO DA ÁGUA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12131" y="981075"/>
            <a:ext cx="8567738" cy="424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Como solicitar a outorga? </a:t>
            </a:r>
          </a:p>
          <a:p>
            <a:pPr algn="ctr" eaLnBrk="1" hangingPunct="1"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É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necessário que o usuário encaminhe um requerimento para a ANA. </a:t>
            </a:r>
            <a:endParaRPr 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Passo 1</a:t>
            </a:r>
          </a:p>
          <a:p>
            <a:pPr algn="ctr" eaLnBrk="1" hangingPunct="1"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Cadastro no CNARH (Cadastro Nacional de Usuários de Recursos hídricos) pelo site 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  <a:hlinkClick r:id="rId4"/>
              </a:rPr>
              <a:t>http://cnarh.ana.gov.br/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 eaLnBrk="1" hangingPunct="1">
              <a:defRPr/>
            </a:pPr>
            <a:endParaRPr lang="pt-BR" alt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Passo 2</a:t>
            </a:r>
          </a:p>
          <a:p>
            <a:pPr algn="ctr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Preenchimento e envio do requerimento de outorga (disponível no Anexo A do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Manual);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juntamente com Declaração de Uso do CNARH impressa; </a:t>
            </a:r>
          </a:p>
          <a:p>
            <a:pPr algn="ctr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Planilha de IRRIGAÇÃO, disponível no sítio da ANA 	</a:t>
            </a:r>
          </a:p>
          <a:p>
            <a:pPr algn="ctr" eaLnBrk="1" hangingPunct="1"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3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smtClean="0"/>
              <a:t>OUTORGA DE DIREITO DE USO DA ÁGUA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4213" y="1289050"/>
            <a:ext cx="8639175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Acompanhamento do pedido de outorga </a:t>
            </a: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90" y="1658938"/>
            <a:ext cx="9180681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400" b="1" smtClean="0"/>
              <a:t>OUTORGA DE DIREITO DE USO DA ÁGUA</a:t>
            </a:r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76413" y="1289050"/>
            <a:ext cx="8639175" cy="286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Análise Técnica do Pedido</a:t>
            </a:r>
          </a:p>
          <a:p>
            <a:pPr algn="just" eaLnBrk="1" hangingPunct="1"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algn="just" eaLnBrk="1" hangingPunct="1">
              <a:buFontTx/>
              <a:buAutoNum type="arabicPeriod"/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Balanço Hídrico 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Disponibilidade hídrica da Bacia</a:t>
            </a:r>
          </a:p>
          <a:p>
            <a:pPr marL="342900" indent="-342900" algn="just" eaLnBrk="1" hangingPunct="1">
              <a:buFontTx/>
              <a:buAutoNum type="arabicPeriod"/>
              <a:defRPr/>
            </a:pPr>
            <a:endParaRPr lang="pt-BR" alt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 eaLnBrk="1" hangingPunct="1">
              <a:defRPr/>
            </a:pPr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 Vazões Sazonais e Regularizadas</a:t>
            </a:r>
          </a:p>
          <a:p>
            <a:pPr algn="just" eaLnBrk="1" hangingPunct="1">
              <a:defRPr/>
            </a:pPr>
            <a:endParaRPr lang="pt-BR" alt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 eaLnBrk="1" hangingPunct="1">
              <a:defRPr/>
            </a:pPr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 Serie de indicadores de comprometimento da qualidade</a:t>
            </a:r>
          </a:p>
          <a:p>
            <a:pPr algn="just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24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76413" y="553778"/>
            <a:ext cx="8639175" cy="61863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2. Análise da demanda hídrica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FAO - Boletim 56 </a:t>
            </a: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alt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 eaLnBrk="1" hangingPunct="1">
              <a:defRPr/>
            </a:pPr>
            <a:r>
              <a:rPr lang="pt-BR" alt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 irrigação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consideram as necessidades hídricas dos diferentes estágios de desenvolvimento das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culturas.</a:t>
            </a:r>
          </a:p>
          <a:p>
            <a:pPr algn="ctr" eaLnBrk="1" hangingPunct="1"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Preenchimento da planilha com os seguintes dados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Evapotranspiração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 referência mensal - Eto (mm/mês); </a:t>
            </a:r>
          </a:p>
          <a:p>
            <a:pPr>
              <a:defRPr/>
            </a:pPr>
            <a:endParaRPr 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Precipitação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efetiva provável mensal - Pp% (mm/mês); </a:t>
            </a:r>
          </a:p>
          <a:p>
            <a:pPr>
              <a:defRPr/>
            </a:pPr>
            <a:endParaRPr 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Sistema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 irrigação;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Área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irrigada a partir do ponto de captação (ha); </a:t>
            </a:r>
          </a:p>
          <a:p>
            <a:pPr>
              <a:defRPr/>
            </a:pPr>
            <a:endParaRPr 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Eficiência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 cada sistema de irrigação (%); </a:t>
            </a:r>
          </a:p>
          <a:p>
            <a:pPr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Coeficientes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 culturas mensais - Kc (conforme a cultura e etapa fenológica); </a:t>
            </a:r>
          </a:p>
          <a:p>
            <a:pPr algn="ctr" eaLnBrk="1" hangingPunct="1"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altLang="pt-BR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pt-BR" altLang="pt-BR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4857" y="1071282"/>
            <a:ext cx="973642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altLang="en-US" sz="2400" dirty="0" smtClean="0">
                <a:latin typeface="Comic Sans MS" panose="030F0702030302020204" pitchFamily="66" charset="0"/>
              </a:rPr>
              <a:t>O que é Licenciamento Ambiental?</a:t>
            </a:r>
          </a:p>
          <a:p>
            <a:pPr algn="ctr" eaLnBrk="1" hangingPunct="1">
              <a:lnSpc>
                <a:spcPct val="150000"/>
              </a:lnSpc>
            </a:pPr>
            <a:endParaRPr lang="pt-BR" altLang="en-US" sz="2400" dirty="0" smtClean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400" dirty="0" smtClean="0">
                <a:latin typeface="Comic Sans MS" panose="030F0702030302020204" pitchFamily="66" charset="0"/>
              </a:rPr>
              <a:t>As três etapas do Licenciamento ambiental: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400" dirty="0" smtClean="0">
                <a:latin typeface="Comic Sans MS" panose="030F0702030302020204" pitchFamily="66" charset="0"/>
              </a:rPr>
              <a:t>1- Licença Prévia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400" dirty="0" smtClean="0">
                <a:latin typeface="Comic Sans MS" panose="030F0702030302020204" pitchFamily="66" charset="0"/>
              </a:rPr>
              <a:t>2- Licença Instalação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400" dirty="0" smtClean="0">
                <a:latin typeface="Comic Sans MS" panose="030F0702030302020204" pitchFamily="66" charset="0"/>
              </a:rPr>
              <a:t>3- Licença Operação</a:t>
            </a:r>
          </a:p>
          <a:p>
            <a:pPr algn="ctr" eaLnBrk="1" hangingPunct="1">
              <a:lnSpc>
                <a:spcPct val="150000"/>
              </a:lnSpc>
            </a:pPr>
            <a:endParaRPr lang="pt-BR" altLang="en-US" sz="2400" dirty="0" smtClean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altLang="en-US" sz="2400" dirty="0" smtClean="0">
                <a:latin typeface="Comic Sans MS" panose="030F0702030302020204" pitchFamily="66" charset="0"/>
              </a:rPr>
              <a:t>Pag. 73</a:t>
            </a:r>
            <a:endParaRPr lang="pt-BR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pt-BR" altLang="en-US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519568" y="5733711"/>
            <a:ext cx="5368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</a:rPr>
              <a:t>https://www.youtube.com/watch?v=utS_692Y0-o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605138" y="5630971"/>
            <a:ext cx="530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</a:rPr>
              <a:t>https://www.youtube.com/watch?v=E63zHw-zl-k</a:t>
            </a:r>
          </a:p>
        </p:txBody>
      </p:sp>
    </p:spTree>
    <p:extLst>
      <p:ext uri="{BB962C8B-B14F-4D97-AF65-F5344CB8AC3E}">
        <p14:creationId xmlns:p14="http://schemas.microsoft.com/office/powerpoint/2010/main" val="40737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2122868" y="1545465"/>
            <a:ext cx="79462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Comic Sans MS" panose="030F0702030302020204" pitchFamily="66" charset="0"/>
              </a:rPr>
              <a:t>O que é Cadastro Ambiental Rural (CAR) ?</a:t>
            </a:r>
          </a:p>
          <a:p>
            <a:pPr algn="ctr"/>
            <a:endParaRPr lang="pt-BR" sz="2400" dirty="0" smtClean="0">
              <a:latin typeface="Comic Sans MS" panose="030F0702030302020204" pitchFamily="66" charset="0"/>
            </a:endParaRPr>
          </a:p>
          <a:p>
            <a:pPr algn="ctr"/>
            <a:endParaRPr lang="pt-BR" sz="2400" dirty="0" smtClean="0">
              <a:latin typeface="Comic Sans MS" panose="030F0702030302020204" pitchFamily="66" charset="0"/>
            </a:endParaRPr>
          </a:p>
          <a:p>
            <a:pPr algn="ctr"/>
            <a:endParaRPr lang="pt-BR" sz="2400" dirty="0">
              <a:latin typeface="Comic Sans MS" panose="030F0702030302020204" pitchFamily="66" charset="0"/>
            </a:endParaRPr>
          </a:p>
          <a:p>
            <a:pPr algn="ctr"/>
            <a:r>
              <a:rPr lang="pt-BR" sz="2400" dirty="0" smtClean="0">
                <a:latin typeface="Comic Sans MS" panose="030F0702030302020204" pitchFamily="66" charset="0"/>
              </a:rPr>
              <a:t>Onde fazer o CAR?</a:t>
            </a:r>
          </a:p>
          <a:p>
            <a:pPr algn="ctr"/>
            <a:endParaRPr lang="pt-BR" sz="2400" dirty="0" smtClean="0">
              <a:latin typeface="Comic Sans MS" panose="030F0702030302020204" pitchFamily="66" charset="0"/>
            </a:endParaRPr>
          </a:p>
          <a:p>
            <a:pPr algn="ctr"/>
            <a:endParaRPr lang="pt-BR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2000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 //www.car.gov.br</a:t>
            </a:r>
            <a:endParaRPr lang="pt-BR" sz="2000" u="sng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pt-BR" sz="2000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62299" y="4777119"/>
            <a:ext cx="71407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https://www.youtube-.com/watch?v=F0Twaxs3H4Q</a:t>
            </a: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https://www.youtube.com/watch?v=F0kLl9GIcYE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90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2400" b="1" dirty="0"/>
          </a:p>
        </p:txBody>
      </p: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2933700" y="6195855"/>
            <a:ext cx="6324600" cy="569913"/>
            <a:chOff x="1475656" y="6093296"/>
            <a:chExt cx="6326063" cy="569218"/>
          </a:xfrm>
        </p:grpSpPr>
        <p:pic>
          <p:nvPicPr>
            <p:cNvPr id="6" name="Imagem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00262" y="2175120"/>
            <a:ext cx="7991475" cy="298543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perspectiveLeft"/>
              <a:lightRig rig="threePt" dir="t"/>
            </a:scene3d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altLang="en-US" sz="72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OBRIGADA !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pt-BR" altLang="en-US" sz="400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debora@inovagri.org.br</a:t>
            </a:r>
          </a:p>
        </p:txBody>
      </p:sp>
    </p:spTree>
    <p:extLst>
      <p:ext uri="{BB962C8B-B14F-4D97-AF65-F5344CB8AC3E}">
        <p14:creationId xmlns:p14="http://schemas.microsoft.com/office/powerpoint/2010/main" val="35712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97735" y="1319778"/>
            <a:ext cx="9569003" cy="1349854"/>
            <a:chOff x="1326795" y="0"/>
            <a:chExt cx="6193412" cy="1945173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326795" y="0"/>
              <a:ext cx="6193412" cy="19451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1383767" y="56972"/>
              <a:ext cx="6079468" cy="1831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5100" kern="1200" dirty="0" smtClean="0"/>
                <a:t>Característica da Tubulação</a:t>
              </a:r>
              <a:endParaRPr lang="pt-BR" sz="5100" kern="12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318197" y="3335054"/>
            <a:ext cx="2348590" cy="2094815"/>
            <a:chOff x="4090" y="2376879"/>
            <a:chExt cx="2253162" cy="1952426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4090" y="2376879"/>
              <a:ext cx="2253162" cy="19524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61275" y="2434064"/>
              <a:ext cx="2138792" cy="1838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 smtClean="0"/>
                <a:t>Linha Principal</a:t>
              </a:r>
              <a:endParaRPr lang="pt-BR" sz="4000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977580" y="3332587"/>
            <a:ext cx="2448141" cy="2125779"/>
            <a:chOff x="2439256" y="2376879"/>
            <a:chExt cx="2047195" cy="1980349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2439256" y="2376879"/>
              <a:ext cx="2047195" cy="198034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2497258" y="2434881"/>
              <a:ext cx="1931191" cy="1864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 smtClean="0"/>
                <a:t>Linha de Derivação</a:t>
              </a:r>
              <a:endParaRPr lang="pt-BR" sz="40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736514" y="3332587"/>
            <a:ext cx="2297828" cy="2125779"/>
            <a:chOff x="4668456" y="2376879"/>
            <a:chExt cx="2025549" cy="198339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4668456" y="2376879"/>
              <a:ext cx="2025549" cy="19833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4726548" y="2434971"/>
              <a:ext cx="1909365" cy="1867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 smtClean="0"/>
                <a:t>Linha Lateral</a:t>
              </a:r>
              <a:endParaRPr lang="pt-BR" sz="4000" kern="1200" dirty="0"/>
            </a:p>
          </p:txBody>
        </p:sp>
      </p:grpSp>
      <p:grpSp>
        <p:nvGrpSpPr>
          <p:cNvPr id="20" name="Grupo 2"/>
          <p:cNvGrpSpPr>
            <a:grpSpLocks/>
          </p:cNvGrpSpPr>
          <p:nvPr/>
        </p:nvGrpSpPr>
        <p:grpSpPr bwMode="auto">
          <a:xfrm>
            <a:off x="2933700" y="6092825"/>
            <a:ext cx="6324600" cy="569913"/>
            <a:chOff x="1475656" y="6093296"/>
            <a:chExt cx="6326063" cy="569218"/>
          </a:xfrm>
        </p:grpSpPr>
        <p:pic>
          <p:nvPicPr>
            <p:cNvPr id="21" name="Imagem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tângulo 22"/>
          <p:cNvSpPr/>
          <p:nvPr/>
        </p:nvSpPr>
        <p:spPr>
          <a:xfrm>
            <a:off x="0" y="-17493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COMPONENTES DO SISTEMA DE IRRIGAÇÃO LOCALIZADA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06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TUBULAÇÃO</a:t>
            </a:r>
            <a:endParaRPr lang="pt-BR" sz="2400" b="1" dirty="0"/>
          </a:p>
        </p:txBody>
      </p:sp>
      <p:grpSp>
        <p:nvGrpSpPr>
          <p:cNvPr id="7" name="Grupo 2"/>
          <p:cNvGrpSpPr>
            <a:grpSpLocks/>
          </p:cNvGrpSpPr>
          <p:nvPr/>
        </p:nvGrpSpPr>
        <p:grpSpPr bwMode="auto">
          <a:xfrm>
            <a:off x="2933700" y="6283039"/>
            <a:ext cx="6324600" cy="569913"/>
            <a:chOff x="1475656" y="6093296"/>
            <a:chExt cx="6326063" cy="569218"/>
          </a:xfrm>
        </p:grpSpPr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wm.agripoint.com.br/portais/noticias/foto.aspx?idFoto=5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27" y="0"/>
            <a:ext cx="8824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999294" y="1132445"/>
            <a:ext cx="6193412" cy="1945173"/>
            <a:chOff x="1326795" y="0"/>
            <a:chExt cx="6193412" cy="1945173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326795" y="0"/>
              <a:ext cx="6193412" cy="194517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1383767" y="56972"/>
              <a:ext cx="6079468" cy="1831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5100" kern="1200" dirty="0" smtClean="0"/>
                <a:t>Acessórios</a:t>
              </a:r>
              <a:endParaRPr lang="pt-BR" sz="51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318197" y="3335054"/>
            <a:ext cx="2348590" cy="2094815"/>
            <a:chOff x="4090" y="2376879"/>
            <a:chExt cx="2253162" cy="1952426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4090" y="2376879"/>
              <a:ext cx="2253162" cy="19524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61275" y="2434064"/>
              <a:ext cx="2138792" cy="1838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/>
                <a:t>Cabeçal de Controle</a:t>
              </a:r>
              <a:endParaRPr lang="pt-BR" sz="32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921705" y="3343619"/>
            <a:ext cx="2348590" cy="2094815"/>
            <a:chOff x="4090" y="2376879"/>
            <a:chExt cx="2253162" cy="1952426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090" y="2376879"/>
              <a:ext cx="2253162" cy="19524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61275" y="2434064"/>
              <a:ext cx="2138792" cy="1838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 smtClean="0"/>
                <a:t>Filtros</a:t>
              </a:r>
              <a:endParaRPr lang="pt-BR" sz="40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525213" y="3343619"/>
            <a:ext cx="2348590" cy="2094815"/>
            <a:chOff x="4090" y="2376879"/>
            <a:chExt cx="2253162" cy="1952426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4090" y="2376879"/>
              <a:ext cx="2253162" cy="195242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61275" y="2434064"/>
              <a:ext cx="2138792" cy="1838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/>
                <a:t>Sistema</a:t>
              </a:r>
              <a:r>
                <a:rPr lang="pt-BR" sz="4000" kern="1200" dirty="0" smtClean="0"/>
                <a:t> </a:t>
              </a:r>
              <a:r>
                <a:rPr lang="pt-BR" sz="3200" kern="1200" dirty="0" smtClean="0"/>
                <a:t>de Controle de Pressão </a:t>
              </a:r>
              <a:r>
                <a:rPr lang="pt-BR" sz="4000" kern="1200" dirty="0" smtClean="0"/>
                <a:t>e </a:t>
              </a:r>
              <a:r>
                <a:rPr lang="pt-BR" sz="3200" kern="1200" dirty="0" smtClean="0"/>
                <a:t>Vazão</a:t>
              </a:r>
              <a:endParaRPr lang="pt-BR" sz="3200" kern="1200" dirty="0"/>
            </a:p>
          </p:txBody>
        </p:sp>
      </p:grpSp>
      <p:grpSp>
        <p:nvGrpSpPr>
          <p:cNvPr id="22" name="Grupo 2"/>
          <p:cNvGrpSpPr>
            <a:grpSpLocks/>
          </p:cNvGrpSpPr>
          <p:nvPr/>
        </p:nvGrpSpPr>
        <p:grpSpPr bwMode="auto">
          <a:xfrm>
            <a:off x="2933700" y="6192887"/>
            <a:ext cx="6324600" cy="569913"/>
            <a:chOff x="1475656" y="6093296"/>
            <a:chExt cx="6326063" cy="569218"/>
          </a:xfrm>
        </p:grpSpPr>
        <p:pic>
          <p:nvPicPr>
            <p:cNvPr id="23" name="Imagem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tângulo 24"/>
          <p:cNvSpPr/>
          <p:nvPr/>
        </p:nvSpPr>
        <p:spPr>
          <a:xfrm>
            <a:off x="0" y="-27905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COMPONENTES DO SISTEMA DE IRRIGAÇÃO LOCALIZADA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0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Documents\INOVAGRI\Cursos ANA 2015\Documentos Dani\cabeç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89" y="895084"/>
            <a:ext cx="5900222" cy="42049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2"/>
          <p:cNvGrpSpPr>
            <a:grpSpLocks/>
          </p:cNvGrpSpPr>
          <p:nvPr/>
        </p:nvGrpSpPr>
        <p:grpSpPr bwMode="auto">
          <a:xfrm>
            <a:off x="2933700" y="6092825"/>
            <a:ext cx="6324600" cy="569913"/>
            <a:chOff x="1475656" y="6093296"/>
            <a:chExt cx="6326063" cy="569218"/>
          </a:xfrm>
        </p:grpSpPr>
        <p:pic>
          <p:nvPicPr>
            <p:cNvPr id="7" name="Imagem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093296"/>
              <a:ext cx="2078360" cy="4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37" y="6093296"/>
              <a:ext cx="1681882" cy="5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0" y="-1"/>
            <a:ext cx="12192000" cy="6568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ACESSÓRIOS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815883" y="5239977"/>
            <a:ext cx="456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Cabeçal de controle sem automação</a:t>
            </a:r>
          </a:p>
        </p:txBody>
      </p:sp>
    </p:spTree>
    <p:extLst>
      <p:ext uri="{BB962C8B-B14F-4D97-AF65-F5344CB8AC3E}">
        <p14:creationId xmlns:p14="http://schemas.microsoft.com/office/powerpoint/2010/main" val="13448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1155</Words>
  <Application>Microsoft Office PowerPoint</Application>
  <PresentationFormat>Personalizar</PresentationFormat>
  <Paragraphs>230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DE EQUIPAMENTOS DE IRRIGAÇÃO</dc:title>
  <dc:creator>INOVAGRI</dc:creator>
  <cp:lastModifiedBy>Trinca</cp:lastModifiedBy>
  <cp:revision>67</cp:revision>
  <dcterms:created xsi:type="dcterms:W3CDTF">2015-12-09T20:08:03Z</dcterms:created>
  <dcterms:modified xsi:type="dcterms:W3CDTF">2016-08-01T22:46:27Z</dcterms:modified>
</cp:coreProperties>
</file>